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65" r:id="rId16"/>
    <p:sldId id="271" r:id="rId17"/>
    <p:sldId id="272" r:id="rId18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010-D5EE-4F95-94E7-43EA99087681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E511-24D2-4E04-B1F6-96B95FB00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575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010-D5EE-4F95-94E7-43EA99087681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E511-24D2-4E04-B1F6-96B95FB00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449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010-D5EE-4F95-94E7-43EA99087681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E511-24D2-4E04-B1F6-96B95FB00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1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010-D5EE-4F95-94E7-43EA99087681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E511-24D2-4E04-B1F6-96B95FB00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20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010-D5EE-4F95-94E7-43EA99087681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E511-24D2-4E04-B1F6-96B95FB00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47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010-D5EE-4F95-94E7-43EA99087681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E511-24D2-4E04-B1F6-96B95FB00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46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010-D5EE-4F95-94E7-43EA99087681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E511-24D2-4E04-B1F6-96B95FB00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557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010-D5EE-4F95-94E7-43EA99087681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E511-24D2-4E04-B1F6-96B95FB00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501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010-D5EE-4F95-94E7-43EA99087681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E511-24D2-4E04-B1F6-96B95FB00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752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010-D5EE-4F95-94E7-43EA99087681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E511-24D2-4E04-B1F6-96B95FB00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437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D010-D5EE-4F95-94E7-43EA99087681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3E511-24D2-4E04-B1F6-96B95FB00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8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4D010-D5EE-4F95-94E7-43EA99087681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3E511-24D2-4E04-B1F6-96B95FB00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35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An t-Alt/</a:t>
            </a:r>
            <a:r>
              <a:rPr lang="en-GB" b="1" dirty="0" err="1" smtClean="0"/>
              <a:t>Cuntas</a:t>
            </a:r>
            <a:r>
              <a:rPr lang="en-GB" b="1" dirty="0" smtClean="0"/>
              <a:t> (Paragraph/Account)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err="1" smtClean="0"/>
              <a:t>Ceist</a:t>
            </a:r>
            <a:r>
              <a:rPr lang="en-GB" b="1" u="sng" dirty="0" smtClean="0"/>
              <a:t> 6 </a:t>
            </a:r>
            <a:r>
              <a:rPr lang="en-GB" dirty="0" smtClean="0"/>
              <a:t>on exam (</a:t>
            </a:r>
            <a:r>
              <a:rPr lang="en-GB" dirty="0" err="1" smtClean="0"/>
              <a:t>Gaeilge</a:t>
            </a:r>
            <a:r>
              <a:rPr lang="en-GB" dirty="0" smtClean="0"/>
              <a:t> – </a:t>
            </a:r>
            <a:r>
              <a:rPr lang="en-GB" dirty="0" err="1" smtClean="0"/>
              <a:t>Teastas</a:t>
            </a:r>
            <a:r>
              <a:rPr lang="en-GB" dirty="0" smtClean="0"/>
              <a:t> </a:t>
            </a:r>
            <a:r>
              <a:rPr lang="en-GB" dirty="0" err="1" smtClean="0"/>
              <a:t>Sóisearach</a:t>
            </a:r>
            <a:r>
              <a:rPr lang="en-GB" dirty="0" smtClean="0"/>
              <a:t>)</a:t>
            </a:r>
          </a:p>
          <a:p>
            <a:r>
              <a:rPr lang="en-GB" b="1" u="sng" dirty="0" smtClean="0"/>
              <a:t>Choice</a:t>
            </a:r>
            <a:r>
              <a:rPr lang="en-GB" dirty="0" smtClean="0"/>
              <a:t> between Alt </a:t>
            </a:r>
            <a:r>
              <a:rPr lang="en-GB" b="1" u="sng" dirty="0" err="1" smtClean="0"/>
              <a:t>nó</a:t>
            </a:r>
            <a:r>
              <a:rPr lang="en-GB" dirty="0" smtClean="0"/>
              <a:t> </a:t>
            </a:r>
            <a:r>
              <a:rPr lang="en-GB" dirty="0" err="1" smtClean="0"/>
              <a:t>Litir</a:t>
            </a:r>
            <a:endParaRPr lang="en-GB" dirty="0" smtClean="0"/>
          </a:p>
          <a:p>
            <a:r>
              <a:rPr lang="en-GB" b="1" u="sng" dirty="0" smtClean="0"/>
              <a:t>Based on </a:t>
            </a:r>
            <a:r>
              <a:rPr lang="en-GB" dirty="0" smtClean="0"/>
              <a:t>a number of </a:t>
            </a:r>
            <a:r>
              <a:rPr lang="en-GB" b="1" u="sng" dirty="0" smtClean="0"/>
              <a:t>pictures</a:t>
            </a:r>
          </a:p>
          <a:p>
            <a:r>
              <a:rPr lang="en-GB" dirty="0" smtClean="0"/>
              <a:t>These pictures </a:t>
            </a:r>
            <a:r>
              <a:rPr lang="en-GB" b="1" u="sng" dirty="0" smtClean="0"/>
              <a:t>tell a story</a:t>
            </a:r>
          </a:p>
          <a:p>
            <a:r>
              <a:rPr lang="en-GB" dirty="0" smtClean="0"/>
              <a:t>You </a:t>
            </a:r>
            <a:r>
              <a:rPr lang="en-GB" b="1" u="sng" dirty="0" smtClean="0"/>
              <a:t>imagine</a:t>
            </a:r>
            <a:r>
              <a:rPr lang="en-GB" dirty="0" smtClean="0"/>
              <a:t> that you are a </a:t>
            </a:r>
            <a:r>
              <a:rPr lang="en-GB" b="1" u="sng" dirty="0" smtClean="0"/>
              <a:t>character</a:t>
            </a:r>
            <a:r>
              <a:rPr lang="en-GB" dirty="0" smtClean="0"/>
              <a:t> in the picture</a:t>
            </a:r>
          </a:p>
          <a:p>
            <a:r>
              <a:rPr lang="en-GB" dirty="0" smtClean="0"/>
              <a:t>And you </a:t>
            </a:r>
            <a:r>
              <a:rPr lang="en-GB" b="1" u="sng" dirty="0" smtClean="0"/>
              <a:t>tell the story illustrated </a:t>
            </a:r>
            <a:r>
              <a:rPr lang="en-GB" b="1" i="1" dirty="0" smtClean="0"/>
              <a:t>(as </a:t>
            </a:r>
            <a:r>
              <a:rPr lang="en-GB" b="1" i="1" dirty="0" err="1" smtClean="0"/>
              <a:t>Gaeilge</a:t>
            </a:r>
            <a:r>
              <a:rPr lang="en-GB" b="1" i="1" dirty="0" smtClean="0"/>
              <a:t>)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99671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err="1" smtClean="0"/>
              <a:t>Obair</a:t>
            </a:r>
            <a:r>
              <a:rPr lang="en-GB" b="1" u="sng" dirty="0" smtClean="0"/>
              <a:t> </a:t>
            </a:r>
            <a:r>
              <a:rPr lang="en-GB" b="1" u="sng" dirty="0" err="1" smtClean="0"/>
              <a:t>bhaile</a:t>
            </a:r>
            <a:r>
              <a:rPr lang="en-GB" b="1" u="sng" dirty="0" smtClean="0"/>
              <a:t>:</a:t>
            </a:r>
            <a:endParaRPr lang="en-GB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lvl="0">
              <a:buFont typeface="+mj-lt"/>
              <a:buAutoNum type="arabicPeriod"/>
            </a:pPr>
            <a:r>
              <a:rPr lang="en-GB" dirty="0" smtClean="0"/>
              <a:t> </a:t>
            </a:r>
            <a:r>
              <a:rPr lang="en-GB" dirty="0">
                <a:ea typeface="Calibri"/>
                <a:cs typeface="Times New Roman"/>
              </a:rPr>
              <a:t>One day,</a:t>
            </a:r>
            <a:r>
              <a:rPr lang="en-GB" u="sng" dirty="0">
                <a:ea typeface="Calibri"/>
                <a:cs typeface="Times New Roman"/>
              </a:rPr>
              <a:t> I got up</a:t>
            </a:r>
            <a:r>
              <a:rPr lang="en-GB" dirty="0">
                <a:ea typeface="Calibri"/>
                <a:cs typeface="Times New Roman"/>
              </a:rPr>
              <a:t> at 7 o’ </a:t>
            </a:r>
            <a:r>
              <a:rPr lang="en-GB" dirty="0" smtClean="0">
                <a:ea typeface="Calibri"/>
                <a:cs typeface="Times New Roman"/>
              </a:rPr>
              <a:t>clock</a:t>
            </a:r>
          </a:p>
          <a:p>
            <a:pPr marL="0" lvl="0" indent="0">
              <a:buNone/>
            </a:pPr>
            <a:r>
              <a:rPr lang="en-GB" b="1" dirty="0" err="1" smtClean="0">
                <a:ea typeface="Calibri"/>
                <a:cs typeface="Times New Roman"/>
              </a:rPr>
              <a:t>Lá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amháin</a:t>
            </a:r>
            <a:r>
              <a:rPr lang="en-GB" b="1" dirty="0" smtClean="0">
                <a:ea typeface="Calibri"/>
                <a:cs typeface="Times New Roman"/>
              </a:rPr>
              <a:t>, </a:t>
            </a:r>
            <a:r>
              <a:rPr lang="en-GB" b="1" i="1" u="sng" dirty="0" err="1" smtClean="0">
                <a:ea typeface="Calibri"/>
                <a:cs typeface="Times New Roman"/>
              </a:rPr>
              <a:t>D’éirigh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i="1" u="sng" dirty="0" err="1" smtClean="0">
                <a:ea typeface="Calibri"/>
                <a:cs typeface="Times New Roman"/>
              </a:rPr>
              <a:t>mé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ar</a:t>
            </a:r>
            <a:r>
              <a:rPr lang="en-GB" b="1" dirty="0" smtClean="0">
                <a:ea typeface="Calibri"/>
                <a:cs typeface="Times New Roman"/>
              </a:rPr>
              <a:t> a </a:t>
            </a:r>
            <a:r>
              <a:rPr lang="en-GB" b="1" dirty="0" err="1" smtClean="0">
                <a:ea typeface="Calibri"/>
                <a:cs typeface="Times New Roman"/>
              </a:rPr>
              <a:t>seacht</a:t>
            </a:r>
            <a:r>
              <a:rPr lang="en-GB" b="1" dirty="0" smtClean="0">
                <a:ea typeface="Calibri"/>
                <a:cs typeface="Times New Roman"/>
              </a:rPr>
              <a:t> a </a:t>
            </a:r>
            <a:r>
              <a:rPr lang="en-GB" b="1" dirty="0" err="1" smtClean="0">
                <a:ea typeface="Calibri"/>
                <a:cs typeface="Times New Roman"/>
              </a:rPr>
              <a:t>chlog</a:t>
            </a:r>
            <a:endParaRPr lang="en-GB" b="1" dirty="0">
              <a:ea typeface="Calibri"/>
              <a:cs typeface="Times New Roman"/>
            </a:endParaRPr>
          </a:p>
          <a:p>
            <a:pPr marL="0" lvl="0" indent="0">
              <a:buNone/>
            </a:pPr>
            <a:r>
              <a:rPr lang="en-GB" dirty="0" smtClean="0">
                <a:ea typeface="Calibri"/>
                <a:cs typeface="Times New Roman"/>
              </a:rPr>
              <a:t>2. </a:t>
            </a:r>
            <a:r>
              <a:rPr lang="en-GB" u="sng" dirty="0" smtClean="0">
                <a:ea typeface="Calibri"/>
                <a:cs typeface="Times New Roman"/>
              </a:rPr>
              <a:t>I </a:t>
            </a:r>
            <a:r>
              <a:rPr lang="en-GB" u="sng" dirty="0">
                <a:ea typeface="Calibri"/>
                <a:cs typeface="Times New Roman"/>
              </a:rPr>
              <a:t>ate </a:t>
            </a:r>
            <a:r>
              <a:rPr lang="en-GB" dirty="0">
                <a:ea typeface="Calibri"/>
                <a:cs typeface="Times New Roman"/>
              </a:rPr>
              <a:t>cornflakes for breakfast and </a:t>
            </a:r>
            <a:r>
              <a:rPr lang="en-GB" u="sng" dirty="0">
                <a:ea typeface="Calibri"/>
                <a:cs typeface="Times New Roman"/>
              </a:rPr>
              <a:t>I drank</a:t>
            </a:r>
            <a:r>
              <a:rPr lang="en-GB" dirty="0">
                <a:ea typeface="Calibri"/>
                <a:cs typeface="Times New Roman"/>
              </a:rPr>
              <a:t> orange juice </a:t>
            </a:r>
            <a:endParaRPr lang="en-GB" dirty="0" smtClean="0">
              <a:ea typeface="Calibri"/>
              <a:cs typeface="Times New Roman"/>
            </a:endParaRPr>
          </a:p>
          <a:p>
            <a:pPr marL="0" lvl="0" indent="0">
              <a:buNone/>
            </a:pPr>
            <a:r>
              <a:rPr lang="en-GB" b="1" i="1" u="sng" dirty="0" err="1" smtClean="0">
                <a:ea typeface="Calibri"/>
                <a:cs typeface="Times New Roman"/>
              </a:rPr>
              <a:t>D’ith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i="1" u="sng" dirty="0" err="1" smtClean="0">
                <a:ea typeface="Calibri"/>
                <a:cs typeface="Times New Roman"/>
              </a:rPr>
              <a:t>mé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callóga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arbhair</a:t>
            </a:r>
            <a:r>
              <a:rPr lang="en-GB" b="1" dirty="0" smtClean="0">
                <a:ea typeface="Calibri"/>
                <a:cs typeface="Times New Roman"/>
              </a:rPr>
              <a:t> don </a:t>
            </a:r>
            <a:r>
              <a:rPr lang="en-GB" b="1" dirty="0" err="1" smtClean="0">
                <a:ea typeface="Calibri"/>
                <a:cs typeface="Times New Roman"/>
              </a:rPr>
              <a:t>bhricfeasta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agus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i="1" u="sng" dirty="0" err="1" smtClean="0">
                <a:ea typeface="Calibri"/>
                <a:cs typeface="Times New Roman"/>
              </a:rPr>
              <a:t>d’ól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i="1" u="sng" dirty="0" err="1" smtClean="0">
                <a:ea typeface="Calibri"/>
                <a:cs typeface="Times New Roman"/>
              </a:rPr>
              <a:t>mé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sú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oráiste</a:t>
            </a:r>
            <a:r>
              <a:rPr lang="en-GB" b="1" dirty="0" smtClean="0">
                <a:ea typeface="Calibri"/>
                <a:cs typeface="Times New Roman"/>
              </a:rPr>
              <a:t>.</a:t>
            </a:r>
          </a:p>
          <a:p>
            <a:pPr marL="0" lvl="0" indent="0">
              <a:spcAft>
                <a:spcPts val="1000"/>
              </a:spcAft>
              <a:buNone/>
            </a:pPr>
            <a:r>
              <a:rPr lang="en-GB" dirty="0" smtClean="0">
                <a:ea typeface="Calibri"/>
                <a:cs typeface="Times New Roman"/>
              </a:rPr>
              <a:t>3. </a:t>
            </a:r>
            <a:r>
              <a:rPr lang="en-GB" u="sng" dirty="0" smtClean="0">
                <a:ea typeface="Calibri"/>
                <a:cs typeface="Times New Roman"/>
              </a:rPr>
              <a:t>I </a:t>
            </a:r>
            <a:r>
              <a:rPr lang="en-GB" u="sng" dirty="0">
                <a:ea typeface="Calibri"/>
                <a:cs typeface="Times New Roman"/>
              </a:rPr>
              <a:t>read</a:t>
            </a:r>
            <a:r>
              <a:rPr lang="en-GB" dirty="0">
                <a:ea typeface="Calibri"/>
                <a:cs typeface="Times New Roman"/>
              </a:rPr>
              <a:t> the paper and </a:t>
            </a:r>
            <a:r>
              <a:rPr lang="en-GB" u="sng" dirty="0">
                <a:ea typeface="Calibri"/>
                <a:cs typeface="Times New Roman"/>
              </a:rPr>
              <a:t>I looked </a:t>
            </a:r>
            <a:r>
              <a:rPr lang="en-GB" dirty="0">
                <a:ea typeface="Calibri"/>
                <a:cs typeface="Times New Roman"/>
              </a:rPr>
              <a:t>at T.V. </a:t>
            </a:r>
            <a:endParaRPr lang="en-GB" dirty="0" smtClean="0">
              <a:ea typeface="Calibri"/>
              <a:cs typeface="Times New Roman"/>
            </a:endParaRPr>
          </a:p>
          <a:p>
            <a:pPr marL="0" lvl="0" indent="0">
              <a:spcAft>
                <a:spcPts val="1000"/>
              </a:spcAft>
              <a:buNone/>
            </a:pPr>
            <a:r>
              <a:rPr lang="en-GB" b="1" i="1" u="sng" dirty="0" err="1" smtClean="0">
                <a:ea typeface="Calibri"/>
                <a:cs typeface="Times New Roman"/>
              </a:rPr>
              <a:t>Léigh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i="1" u="sng" dirty="0" err="1" smtClean="0">
                <a:ea typeface="Calibri"/>
                <a:cs typeface="Times New Roman"/>
              </a:rPr>
              <a:t>mé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dirty="0" smtClean="0">
                <a:ea typeface="Calibri"/>
                <a:cs typeface="Times New Roman"/>
              </a:rPr>
              <a:t>an </a:t>
            </a:r>
            <a:r>
              <a:rPr lang="en-GB" b="1" dirty="0" err="1" smtClean="0">
                <a:ea typeface="Calibri"/>
                <a:cs typeface="Times New Roman"/>
              </a:rPr>
              <a:t>páipéar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nuachtáin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agus</a:t>
            </a:r>
            <a:r>
              <a:rPr lang="en-GB" b="1" u="sng" dirty="0" smtClean="0">
                <a:ea typeface="Calibri"/>
                <a:cs typeface="Times New Roman"/>
              </a:rPr>
              <a:t> </a:t>
            </a:r>
            <a:r>
              <a:rPr lang="en-GB" b="1" i="1" u="sng" dirty="0" err="1" smtClean="0">
                <a:ea typeface="Calibri"/>
                <a:cs typeface="Times New Roman"/>
              </a:rPr>
              <a:t>d’fhéach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i="1" u="sng" dirty="0" err="1" smtClean="0">
                <a:ea typeface="Calibri"/>
                <a:cs typeface="Times New Roman"/>
              </a:rPr>
              <a:t>mé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i="1" dirty="0" err="1" smtClean="0">
                <a:ea typeface="Calibri"/>
                <a:cs typeface="Times New Roman"/>
              </a:rPr>
              <a:t>ar</a:t>
            </a:r>
            <a:r>
              <a:rPr lang="en-GB" b="1" i="1" dirty="0" smtClean="0">
                <a:ea typeface="Calibri"/>
                <a:cs typeface="Times New Roman"/>
              </a:rPr>
              <a:t> </a:t>
            </a:r>
            <a:r>
              <a:rPr lang="en-GB" b="1" dirty="0" smtClean="0">
                <a:ea typeface="Calibri"/>
                <a:cs typeface="Times New Roman"/>
              </a:rPr>
              <a:t>an </a:t>
            </a:r>
            <a:r>
              <a:rPr lang="en-GB" b="1" dirty="0" err="1" smtClean="0">
                <a:ea typeface="Calibri"/>
                <a:cs typeface="Times New Roman"/>
              </a:rPr>
              <a:t>teilifís</a:t>
            </a:r>
            <a:r>
              <a:rPr lang="en-GB" b="1" dirty="0" smtClean="0">
                <a:ea typeface="Calibri"/>
                <a:cs typeface="Times New Roman"/>
              </a:rPr>
              <a:t>.</a:t>
            </a:r>
            <a:endParaRPr lang="en-GB" b="1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170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GB" dirty="0" smtClean="0">
                <a:ea typeface="Calibri"/>
                <a:cs typeface="Times New Roman"/>
              </a:rPr>
              <a:t>6. </a:t>
            </a:r>
            <a:r>
              <a:rPr lang="en-GB" u="sng" dirty="0" smtClean="0">
                <a:ea typeface="Calibri"/>
                <a:cs typeface="Times New Roman"/>
              </a:rPr>
              <a:t>I </a:t>
            </a:r>
            <a:r>
              <a:rPr lang="en-GB" u="sng" dirty="0">
                <a:ea typeface="Calibri"/>
                <a:cs typeface="Times New Roman"/>
              </a:rPr>
              <a:t>washed</a:t>
            </a:r>
            <a:r>
              <a:rPr lang="en-GB" dirty="0">
                <a:ea typeface="Calibri"/>
                <a:cs typeface="Times New Roman"/>
              </a:rPr>
              <a:t> my teeth and </a:t>
            </a:r>
            <a:r>
              <a:rPr lang="en-GB" u="sng" dirty="0">
                <a:ea typeface="Calibri"/>
                <a:cs typeface="Times New Roman"/>
              </a:rPr>
              <a:t>I got</a:t>
            </a:r>
            <a:r>
              <a:rPr lang="en-GB" dirty="0">
                <a:ea typeface="Calibri"/>
                <a:cs typeface="Times New Roman"/>
              </a:rPr>
              <a:t> my school </a:t>
            </a:r>
            <a:r>
              <a:rPr lang="en-GB" dirty="0" smtClean="0">
                <a:ea typeface="Calibri"/>
                <a:cs typeface="Times New Roman"/>
              </a:rPr>
              <a:t>bag</a:t>
            </a:r>
          </a:p>
          <a:p>
            <a:pPr marL="0" lvl="0" indent="0">
              <a:buNone/>
            </a:pPr>
            <a:r>
              <a:rPr lang="en-GB" b="1" i="1" u="sng" dirty="0" smtClean="0">
                <a:ea typeface="Calibri"/>
                <a:cs typeface="Times New Roman"/>
              </a:rPr>
              <a:t>Nigh </a:t>
            </a:r>
            <a:r>
              <a:rPr lang="en-GB" b="1" i="1" u="sng" dirty="0" err="1" smtClean="0">
                <a:ea typeface="Calibri"/>
                <a:cs typeface="Times New Roman"/>
              </a:rPr>
              <a:t>mé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m’fhiacla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agus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i="1" u="sng" dirty="0" err="1" smtClean="0">
                <a:ea typeface="Calibri"/>
                <a:cs typeface="Times New Roman"/>
              </a:rPr>
              <a:t>fuair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i="1" u="sng" dirty="0" err="1" smtClean="0">
                <a:ea typeface="Calibri"/>
                <a:cs typeface="Times New Roman"/>
              </a:rPr>
              <a:t>mé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mo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mhála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scoile</a:t>
            </a:r>
            <a:r>
              <a:rPr lang="en-GB" b="1" dirty="0" smtClean="0">
                <a:ea typeface="Calibri"/>
                <a:cs typeface="Times New Roman"/>
              </a:rPr>
              <a:t>.</a:t>
            </a:r>
            <a:endParaRPr lang="en-GB" b="1" dirty="0">
              <a:ea typeface="Calibri"/>
              <a:cs typeface="Times New Roman"/>
            </a:endParaRPr>
          </a:p>
          <a:p>
            <a:pPr marL="0" lvl="0" indent="0">
              <a:buNone/>
            </a:pPr>
            <a:r>
              <a:rPr lang="en-GB" dirty="0" smtClean="0">
                <a:ea typeface="Calibri"/>
                <a:cs typeface="Times New Roman"/>
              </a:rPr>
              <a:t>7. </a:t>
            </a:r>
            <a:r>
              <a:rPr lang="en-GB" u="sng" dirty="0" smtClean="0">
                <a:ea typeface="Calibri"/>
                <a:cs typeface="Times New Roman"/>
              </a:rPr>
              <a:t>I </a:t>
            </a:r>
            <a:r>
              <a:rPr lang="en-GB" u="sng" dirty="0">
                <a:ea typeface="Calibri"/>
                <a:cs typeface="Times New Roman"/>
              </a:rPr>
              <a:t>left</a:t>
            </a:r>
            <a:r>
              <a:rPr lang="en-GB" dirty="0">
                <a:ea typeface="Calibri"/>
                <a:cs typeface="Times New Roman"/>
              </a:rPr>
              <a:t> the house at half past eight and </a:t>
            </a:r>
            <a:r>
              <a:rPr lang="en-GB" u="sng" dirty="0">
                <a:ea typeface="Calibri"/>
                <a:cs typeface="Times New Roman"/>
              </a:rPr>
              <a:t>I walked</a:t>
            </a:r>
            <a:r>
              <a:rPr lang="en-GB" dirty="0">
                <a:ea typeface="Calibri"/>
                <a:cs typeface="Times New Roman"/>
              </a:rPr>
              <a:t> to </a:t>
            </a:r>
            <a:r>
              <a:rPr lang="en-GB" dirty="0" smtClean="0">
                <a:ea typeface="Calibri"/>
                <a:cs typeface="Times New Roman"/>
              </a:rPr>
              <a:t>school</a:t>
            </a:r>
          </a:p>
          <a:p>
            <a:pPr marL="0" lvl="0" indent="0">
              <a:buNone/>
            </a:pPr>
            <a:r>
              <a:rPr lang="en-GB" b="1" i="1" u="sng" dirty="0" err="1" smtClean="0">
                <a:ea typeface="Calibri"/>
                <a:cs typeface="Times New Roman"/>
              </a:rPr>
              <a:t>D’fhág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i="1" u="sng" dirty="0" err="1" smtClean="0">
                <a:ea typeface="Calibri"/>
                <a:cs typeface="Times New Roman"/>
              </a:rPr>
              <a:t>mé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dirty="0" smtClean="0">
                <a:ea typeface="Calibri"/>
                <a:cs typeface="Times New Roman"/>
              </a:rPr>
              <a:t>an teach ag </a:t>
            </a:r>
            <a:r>
              <a:rPr lang="en-GB" b="1" dirty="0" err="1" smtClean="0">
                <a:ea typeface="Calibri"/>
                <a:cs typeface="Times New Roman"/>
              </a:rPr>
              <a:t>leathuair</a:t>
            </a:r>
            <a:r>
              <a:rPr lang="en-GB" b="1" dirty="0" smtClean="0">
                <a:ea typeface="Calibri"/>
                <a:cs typeface="Times New Roman"/>
              </a:rPr>
              <a:t> tar </a:t>
            </a:r>
            <a:r>
              <a:rPr lang="en-GB" b="1" dirty="0" err="1" smtClean="0">
                <a:ea typeface="Calibri"/>
                <a:cs typeface="Times New Roman"/>
              </a:rPr>
              <a:t>éis</a:t>
            </a:r>
            <a:r>
              <a:rPr lang="en-GB" b="1" dirty="0" smtClean="0">
                <a:ea typeface="Calibri"/>
                <a:cs typeface="Times New Roman"/>
              </a:rPr>
              <a:t> a </a:t>
            </a:r>
            <a:r>
              <a:rPr lang="en-GB" b="1" dirty="0" err="1" smtClean="0">
                <a:ea typeface="Calibri"/>
                <a:cs typeface="Times New Roman"/>
              </a:rPr>
              <a:t>hocht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agus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i="1" u="sng" dirty="0" err="1" smtClean="0">
                <a:ea typeface="Calibri"/>
                <a:cs typeface="Times New Roman"/>
              </a:rPr>
              <a:t>shiúil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i="1" u="sng" dirty="0" err="1" smtClean="0">
                <a:ea typeface="Calibri"/>
                <a:cs typeface="Times New Roman"/>
              </a:rPr>
              <a:t>mé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ar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scoil</a:t>
            </a:r>
            <a:r>
              <a:rPr lang="en-GB" b="1" dirty="0" smtClean="0">
                <a:ea typeface="Calibri"/>
                <a:cs typeface="Times New Roman"/>
              </a:rPr>
              <a:t>.</a:t>
            </a:r>
            <a:endParaRPr lang="en-GB" b="1" dirty="0">
              <a:ea typeface="Calibri"/>
              <a:cs typeface="Times New Roman"/>
            </a:endParaRPr>
          </a:p>
          <a:p>
            <a:pPr marL="0" lvl="0" indent="0">
              <a:spcAft>
                <a:spcPts val="1000"/>
              </a:spcAft>
              <a:buNone/>
            </a:pPr>
            <a:r>
              <a:rPr lang="en-GB" dirty="0" smtClean="0">
                <a:ea typeface="Calibri"/>
                <a:cs typeface="Times New Roman"/>
              </a:rPr>
              <a:t>8. </a:t>
            </a:r>
            <a:r>
              <a:rPr lang="en-GB" u="sng" dirty="0" smtClean="0">
                <a:ea typeface="Calibri"/>
                <a:cs typeface="Times New Roman"/>
              </a:rPr>
              <a:t>The </a:t>
            </a:r>
            <a:r>
              <a:rPr lang="en-GB" u="sng" dirty="0">
                <a:ea typeface="Calibri"/>
                <a:cs typeface="Times New Roman"/>
              </a:rPr>
              <a:t>weather was</a:t>
            </a:r>
            <a:r>
              <a:rPr lang="en-GB" dirty="0">
                <a:ea typeface="Calibri"/>
                <a:cs typeface="Times New Roman"/>
              </a:rPr>
              <a:t> lovely and when </a:t>
            </a:r>
            <a:r>
              <a:rPr lang="en-GB" u="sng" dirty="0">
                <a:ea typeface="Calibri"/>
                <a:cs typeface="Times New Roman"/>
              </a:rPr>
              <a:t>I reached</a:t>
            </a:r>
            <a:r>
              <a:rPr lang="en-GB" dirty="0">
                <a:ea typeface="Calibri"/>
                <a:cs typeface="Times New Roman"/>
              </a:rPr>
              <a:t> the shop </a:t>
            </a:r>
            <a:r>
              <a:rPr lang="en-GB" u="sng" dirty="0">
                <a:ea typeface="Calibri"/>
                <a:cs typeface="Times New Roman"/>
              </a:rPr>
              <a:t>I bought</a:t>
            </a:r>
            <a:r>
              <a:rPr lang="en-GB" dirty="0">
                <a:ea typeface="Calibri"/>
                <a:cs typeface="Times New Roman"/>
              </a:rPr>
              <a:t> </a:t>
            </a:r>
            <a:r>
              <a:rPr lang="en-GB" dirty="0" smtClean="0">
                <a:ea typeface="Calibri"/>
                <a:cs typeface="Times New Roman"/>
              </a:rPr>
              <a:t>sweets</a:t>
            </a:r>
          </a:p>
          <a:p>
            <a:pPr marL="0" lvl="0" indent="0">
              <a:spcAft>
                <a:spcPts val="1000"/>
              </a:spcAft>
              <a:buNone/>
            </a:pPr>
            <a:r>
              <a:rPr lang="en-GB" b="1" i="1" u="sng" dirty="0" err="1" smtClean="0">
                <a:ea typeface="Calibri"/>
                <a:cs typeface="Times New Roman"/>
              </a:rPr>
              <a:t>Bhí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dirty="0" smtClean="0">
                <a:ea typeface="Calibri"/>
                <a:cs typeface="Times New Roman"/>
              </a:rPr>
              <a:t>an </a:t>
            </a:r>
            <a:r>
              <a:rPr lang="en-GB" b="1" dirty="0" err="1" smtClean="0">
                <a:ea typeface="Calibri"/>
                <a:cs typeface="Times New Roman"/>
              </a:rPr>
              <a:t>aimsir</a:t>
            </a:r>
            <a:r>
              <a:rPr lang="en-GB" b="1" dirty="0" smtClean="0">
                <a:ea typeface="Calibri"/>
                <a:cs typeface="Times New Roman"/>
              </a:rPr>
              <a:t> go </a:t>
            </a:r>
            <a:r>
              <a:rPr lang="en-GB" b="1" dirty="0" err="1" smtClean="0">
                <a:ea typeface="Calibri"/>
                <a:cs typeface="Times New Roman"/>
              </a:rPr>
              <a:t>breá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agus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nuair</a:t>
            </a:r>
            <a:r>
              <a:rPr lang="en-GB" b="1" dirty="0" smtClean="0">
                <a:ea typeface="Calibri"/>
                <a:cs typeface="Times New Roman"/>
              </a:rPr>
              <a:t> a </a:t>
            </a:r>
            <a:r>
              <a:rPr lang="en-GB" b="1" i="1" u="sng" dirty="0" err="1" smtClean="0">
                <a:ea typeface="Calibri"/>
                <a:cs typeface="Times New Roman"/>
              </a:rPr>
              <a:t>shroich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i="1" u="sng" dirty="0" err="1" smtClean="0">
                <a:ea typeface="Calibri"/>
                <a:cs typeface="Times New Roman"/>
              </a:rPr>
              <a:t>mé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dirty="0" smtClean="0">
                <a:ea typeface="Calibri"/>
                <a:cs typeface="Times New Roman"/>
              </a:rPr>
              <a:t>an </a:t>
            </a:r>
            <a:r>
              <a:rPr lang="en-GB" b="1" dirty="0" err="1" smtClean="0">
                <a:ea typeface="Calibri"/>
                <a:cs typeface="Times New Roman"/>
              </a:rPr>
              <a:t>siopa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i="1" u="sng" dirty="0" err="1" smtClean="0">
                <a:ea typeface="Calibri"/>
                <a:cs typeface="Times New Roman"/>
              </a:rPr>
              <a:t>cheannaigh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i="1" u="sng" dirty="0" err="1" smtClean="0">
                <a:ea typeface="Calibri"/>
                <a:cs typeface="Times New Roman"/>
              </a:rPr>
              <a:t>mé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milseáin</a:t>
            </a:r>
            <a:r>
              <a:rPr lang="en-GB" b="1" dirty="0" smtClean="0">
                <a:ea typeface="Calibri"/>
                <a:cs typeface="Times New Roman"/>
              </a:rPr>
              <a:t>.</a:t>
            </a:r>
            <a:endParaRPr lang="en-GB" b="1" dirty="0">
              <a:ea typeface="Calibri"/>
              <a:cs typeface="Times New Roman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1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200000"/>
              </a:lnSpc>
              <a:buNone/>
            </a:pPr>
            <a:r>
              <a:rPr lang="en-GB" dirty="0" smtClean="0"/>
              <a:t>7. </a:t>
            </a:r>
            <a:r>
              <a:rPr lang="en-GB" dirty="0">
                <a:ea typeface="Calibri"/>
                <a:cs typeface="Times New Roman"/>
              </a:rPr>
              <a:t>Then </a:t>
            </a:r>
            <a:r>
              <a:rPr lang="en-GB" u="sng" dirty="0">
                <a:ea typeface="Calibri"/>
                <a:cs typeface="Times New Roman"/>
              </a:rPr>
              <a:t>I heard</a:t>
            </a:r>
            <a:r>
              <a:rPr lang="en-GB" dirty="0">
                <a:ea typeface="Calibri"/>
                <a:cs typeface="Times New Roman"/>
              </a:rPr>
              <a:t> the school bell </a:t>
            </a:r>
            <a:endParaRPr lang="en-GB" dirty="0" smtClean="0">
              <a:ea typeface="Calibri"/>
              <a:cs typeface="Times New Roman"/>
            </a:endParaRPr>
          </a:p>
          <a:p>
            <a:pPr marL="0" lvl="0" indent="0">
              <a:lnSpc>
                <a:spcPct val="200000"/>
              </a:lnSpc>
              <a:buNone/>
            </a:pPr>
            <a:r>
              <a:rPr lang="en-GB" sz="3500" b="1" dirty="0" err="1" smtClean="0">
                <a:ea typeface="Calibri"/>
                <a:cs typeface="Times New Roman"/>
              </a:rPr>
              <a:t>Ansin</a:t>
            </a:r>
            <a:r>
              <a:rPr lang="en-GB" sz="3500" b="1" dirty="0" smtClean="0">
                <a:ea typeface="Calibri"/>
                <a:cs typeface="Times New Roman"/>
              </a:rPr>
              <a:t> </a:t>
            </a:r>
            <a:r>
              <a:rPr lang="en-GB" sz="3500" b="1" i="1" u="sng" dirty="0" err="1" smtClean="0">
                <a:ea typeface="Calibri"/>
                <a:cs typeface="Times New Roman"/>
              </a:rPr>
              <a:t>chuala</a:t>
            </a:r>
            <a:r>
              <a:rPr lang="en-GB" sz="3500" b="1" i="1" u="sng" dirty="0" smtClean="0">
                <a:ea typeface="Calibri"/>
                <a:cs typeface="Times New Roman"/>
              </a:rPr>
              <a:t> </a:t>
            </a:r>
            <a:r>
              <a:rPr lang="en-GB" sz="3500" b="1" i="1" u="sng" dirty="0" err="1" smtClean="0">
                <a:ea typeface="Calibri"/>
                <a:cs typeface="Times New Roman"/>
              </a:rPr>
              <a:t>mé</a:t>
            </a:r>
            <a:r>
              <a:rPr lang="en-GB" sz="3500" b="1" i="1" u="sng" dirty="0" smtClean="0">
                <a:ea typeface="Calibri"/>
                <a:cs typeface="Times New Roman"/>
              </a:rPr>
              <a:t> </a:t>
            </a:r>
            <a:r>
              <a:rPr lang="en-GB" sz="3500" b="1" dirty="0" smtClean="0">
                <a:ea typeface="Calibri"/>
                <a:cs typeface="Times New Roman"/>
              </a:rPr>
              <a:t>clog </a:t>
            </a:r>
            <a:r>
              <a:rPr lang="en-GB" sz="3500" b="1" dirty="0" err="1" smtClean="0">
                <a:ea typeface="Calibri"/>
                <a:cs typeface="Times New Roman"/>
              </a:rPr>
              <a:t>na</a:t>
            </a:r>
            <a:r>
              <a:rPr lang="en-GB" sz="3500" b="1" dirty="0" smtClean="0">
                <a:ea typeface="Calibri"/>
                <a:cs typeface="Times New Roman"/>
              </a:rPr>
              <a:t> </a:t>
            </a:r>
            <a:r>
              <a:rPr lang="en-GB" sz="3500" b="1" dirty="0" err="1" smtClean="0">
                <a:ea typeface="Calibri"/>
                <a:cs typeface="Times New Roman"/>
              </a:rPr>
              <a:t>scoile</a:t>
            </a:r>
            <a:endParaRPr lang="en-GB" sz="3500" b="1" dirty="0" smtClean="0">
              <a:ea typeface="Calibri"/>
              <a:cs typeface="Times New Roman"/>
            </a:endParaRPr>
          </a:p>
          <a:p>
            <a:pPr marL="0" lvl="0" indent="0">
              <a:lnSpc>
                <a:spcPct val="200000"/>
              </a:lnSpc>
              <a:buNone/>
            </a:pPr>
            <a:r>
              <a:rPr lang="en-GB" sz="2800" dirty="0" smtClean="0">
                <a:ea typeface="Calibri"/>
                <a:cs typeface="Times New Roman"/>
              </a:rPr>
              <a:t>8. </a:t>
            </a:r>
            <a:r>
              <a:rPr lang="en-GB" u="sng" dirty="0" smtClean="0">
                <a:ea typeface="Calibri"/>
                <a:cs typeface="Times New Roman"/>
              </a:rPr>
              <a:t>I </a:t>
            </a:r>
            <a:r>
              <a:rPr lang="en-GB" u="sng" dirty="0">
                <a:ea typeface="Calibri"/>
                <a:cs typeface="Times New Roman"/>
              </a:rPr>
              <a:t>jumped</a:t>
            </a:r>
            <a:r>
              <a:rPr lang="en-GB" dirty="0">
                <a:ea typeface="Calibri"/>
                <a:cs typeface="Times New Roman"/>
              </a:rPr>
              <a:t> and </a:t>
            </a:r>
            <a:r>
              <a:rPr lang="en-GB" u="sng" dirty="0">
                <a:ea typeface="Calibri"/>
                <a:cs typeface="Times New Roman"/>
              </a:rPr>
              <a:t>I ran</a:t>
            </a:r>
            <a:r>
              <a:rPr lang="en-GB" dirty="0">
                <a:ea typeface="Calibri"/>
                <a:cs typeface="Times New Roman"/>
              </a:rPr>
              <a:t> to </a:t>
            </a:r>
            <a:r>
              <a:rPr lang="en-GB" dirty="0" smtClean="0">
                <a:ea typeface="Calibri"/>
                <a:cs typeface="Times New Roman"/>
              </a:rPr>
              <a:t>school</a:t>
            </a:r>
          </a:p>
          <a:p>
            <a:pPr marL="0" lvl="0" indent="0">
              <a:lnSpc>
                <a:spcPct val="200000"/>
              </a:lnSpc>
              <a:buNone/>
            </a:pPr>
            <a:r>
              <a:rPr lang="en-GB" sz="3500" b="1" i="1" u="sng" dirty="0" err="1" smtClean="0">
                <a:ea typeface="Calibri"/>
                <a:cs typeface="Times New Roman"/>
              </a:rPr>
              <a:t>Léim</a:t>
            </a:r>
            <a:r>
              <a:rPr lang="en-GB" sz="3500" b="1" i="1" u="sng" dirty="0" smtClean="0">
                <a:ea typeface="Calibri"/>
                <a:cs typeface="Times New Roman"/>
              </a:rPr>
              <a:t> </a:t>
            </a:r>
            <a:r>
              <a:rPr lang="en-GB" sz="3500" b="1" i="1" u="sng" dirty="0" err="1" smtClean="0">
                <a:ea typeface="Calibri"/>
                <a:cs typeface="Times New Roman"/>
              </a:rPr>
              <a:t>mé</a:t>
            </a:r>
            <a:r>
              <a:rPr lang="en-GB" sz="3500" b="1" i="1" u="sng" dirty="0" smtClean="0">
                <a:ea typeface="Calibri"/>
                <a:cs typeface="Times New Roman"/>
              </a:rPr>
              <a:t> </a:t>
            </a:r>
            <a:r>
              <a:rPr lang="en-GB" sz="3500" b="1" dirty="0" err="1" smtClean="0">
                <a:ea typeface="Calibri"/>
                <a:cs typeface="Times New Roman"/>
              </a:rPr>
              <a:t>agus</a:t>
            </a:r>
            <a:r>
              <a:rPr lang="en-GB" sz="3500" b="1" dirty="0" smtClean="0">
                <a:ea typeface="Calibri"/>
                <a:cs typeface="Times New Roman"/>
              </a:rPr>
              <a:t> </a:t>
            </a:r>
            <a:r>
              <a:rPr lang="en-GB" sz="3500" b="1" i="1" u="sng" dirty="0" err="1" smtClean="0">
                <a:ea typeface="Calibri"/>
                <a:cs typeface="Times New Roman"/>
              </a:rPr>
              <a:t>rith</a:t>
            </a:r>
            <a:r>
              <a:rPr lang="en-GB" sz="3500" b="1" i="1" u="sng" dirty="0" smtClean="0">
                <a:ea typeface="Calibri"/>
                <a:cs typeface="Times New Roman"/>
              </a:rPr>
              <a:t> </a:t>
            </a:r>
            <a:r>
              <a:rPr lang="en-GB" sz="3500" b="1" i="1" u="sng" dirty="0" err="1" smtClean="0">
                <a:ea typeface="Calibri"/>
                <a:cs typeface="Times New Roman"/>
              </a:rPr>
              <a:t>mé</a:t>
            </a:r>
            <a:r>
              <a:rPr lang="en-GB" sz="3500" b="1" i="1" u="sng" dirty="0" smtClean="0">
                <a:ea typeface="Calibri"/>
                <a:cs typeface="Times New Roman"/>
              </a:rPr>
              <a:t> </a:t>
            </a:r>
            <a:r>
              <a:rPr lang="en-GB" sz="3500" b="1" dirty="0" err="1" smtClean="0">
                <a:ea typeface="Calibri"/>
                <a:cs typeface="Times New Roman"/>
              </a:rPr>
              <a:t>ar</a:t>
            </a:r>
            <a:r>
              <a:rPr lang="en-GB" sz="3500" b="1" dirty="0" smtClean="0">
                <a:ea typeface="Calibri"/>
                <a:cs typeface="Times New Roman"/>
              </a:rPr>
              <a:t> </a:t>
            </a:r>
            <a:r>
              <a:rPr lang="en-GB" sz="3500" b="1" dirty="0" err="1" smtClean="0">
                <a:ea typeface="Calibri"/>
                <a:cs typeface="Times New Roman"/>
              </a:rPr>
              <a:t>scoil</a:t>
            </a:r>
            <a:endParaRPr lang="en-GB" sz="3500" b="1" dirty="0" smtClean="0">
              <a:ea typeface="Calibri"/>
              <a:cs typeface="Times New Roman"/>
            </a:endParaRPr>
          </a:p>
          <a:p>
            <a:pPr marL="0" lvl="0" indent="0">
              <a:lnSpc>
                <a:spcPct val="200000"/>
              </a:lnSpc>
              <a:buNone/>
            </a:pPr>
            <a:r>
              <a:rPr lang="en-GB" sz="2800" dirty="0" smtClean="0">
                <a:ea typeface="Calibri"/>
                <a:cs typeface="Times New Roman"/>
              </a:rPr>
              <a:t>9. </a:t>
            </a:r>
            <a:r>
              <a:rPr lang="en-GB" u="sng" dirty="0" smtClean="0">
                <a:ea typeface="Calibri"/>
                <a:cs typeface="Times New Roman"/>
              </a:rPr>
              <a:t>I </a:t>
            </a:r>
            <a:r>
              <a:rPr lang="en-GB" u="sng" dirty="0">
                <a:ea typeface="Calibri"/>
                <a:cs typeface="Times New Roman"/>
              </a:rPr>
              <a:t>saw</a:t>
            </a:r>
            <a:r>
              <a:rPr lang="en-GB" dirty="0">
                <a:ea typeface="Calibri"/>
                <a:cs typeface="Times New Roman"/>
              </a:rPr>
              <a:t> the principal at the gate </a:t>
            </a:r>
            <a:endParaRPr lang="en-GB" dirty="0" smtClean="0">
              <a:ea typeface="Calibri"/>
              <a:cs typeface="Times New Roman"/>
            </a:endParaRPr>
          </a:p>
          <a:p>
            <a:pPr marL="0" lvl="0" indent="0">
              <a:lnSpc>
                <a:spcPct val="200000"/>
              </a:lnSpc>
              <a:buNone/>
            </a:pPr>
            <a:r>
              <a:rPr lang="en-GB" sz="3500" b="1" i="1" u="sng" dirty="0" err="1" smtClean="0">
                <a:ea typeface="Calibri"/>
                <a:cs typeface="Times New Roman"/>
              </a:rPr>
              <a:t>Chonaic</a:t>
            </a:r>
            <a:r>
              <a:rPr lang="en-GB" sz="3500" b="1" i="1" u="sng" dirty="0" smtClean="0">
                <a:ea typeface="Calibri"/>
                <a:cs typeface="Times New Roman"/>
              </a:rPr>
              <a:t> </a:t>
            </a:r>
            <a:r>
              <a:rPr lang="en-GB" sz="3500" b="1" i="1" u="sng" dirty="0" err="1" smtClean="0">
                <a:ea typeface="Calibri"/>
                <a:cs typeface="Times New Roman"/>
              </a:rPr>
              <a:t>mé</a:t>
            </a:r>
            <a:r>
              <a:rPr lang="en-GB" sz="3500" b="1" i="1" u="sng" dirty="0" smtClean="0">
                <a:ea typeface="Calibri"/>
                <a:cs typeface="Times New Roman"/>
              </a:rPr>
              <a:t> </a:t>
            </a:r>
            <a:r>
              <a:rPr lang="en-GB" sz="3500" b="1" dirty="0" smtClean="0">
                <a:ea typeface="Calibri"/>
                <a:cs typeface="Times New Roman"/>
              </a:rPr>
              <a:t>an </a:t>
            </a:r>
            <a:r>
              <a:rPr lang="en-GB" sz="3500" b="1" dirty="0" err="1" smtClean="0">
                <a:ea typeface="Calibri"/>
                <a:cs typeface="Times New Roman"/>
              </a:rPr>
              <a:t>príomhoide</a:t>
            </a:r>
            <a:r>
              <a:rPr lang="en-GB" sz="3500" b="1" dirty="0" smtClean="0">
                <a:ea typeface="Calibri"/>
                <a:cs typeface="Times New Roman"/>
              </a:rPr>
              <a:t> ag an </a:t>
            </a:r>
            <a:r>
              <a:rPr lang="en-GB" sz="3500" b="1" dirty="0" err="1" smtClean="0">
                <a:ea typeface="Calibri"/>
                <a:cs typeface="Times New Roman"/>
              </a:rPr>
              <a:t>ngeata</a:t>
            </a:r>
            <a:endParaRPr lang="en-GB" sz="3500" b="1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82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GB" dirty="0" smtClean="0">
                <a:ea typeface="Calibri"/>
                <a:cs typeface="Times New Roman"/>
              </a:rPr>
              <a:t>10. </a:t>
            </a:r>
            <a:r>
              <a:rPr lang="en-GB" u="sng" dirty="0" smtClean="0">
                <a:ea typeface="Calibri"/>
                <a:cs typeface="Times New Roman"/>
              </a:rPr>
              <a:t>I </a:t>
            </a:r>
            <a:r>
              <a:rPr lang="en-GB" u="sng" dirty="0">
                <a:ea typeface="Calibri"/>
                <a:cs typeface="Times New Roman"/>
              </a:rPr>
              <a:t>ran</a:t>
            </a:r>
            <a:r>
              <a:rPr lang="en-GB" dirty="0">
                <a:ea typeface="Calibri"/>
                <a:cs typeface="Times New Roman"/>
              </a:rPr>
              <a:t> out on the road but </a:t>
            </a:r>
            <a:r>
              <a:rPr lang="en-GB" u="sng" dirty="0">
                <a:ea typeface="Calibri"/>
                <a:cs typeface="Times New Roman"/>
              </a:rPr>
              <a:t>my friend Cormac was</a:t>
            </a:r>
            <a:r>
              <a:rPr lang="en-GB" dirty="0">
                <a:ea typeface="Calibri"/>
                <a:cs typeface="Times New Roman"/>
              </a:rPr>
              <a:t> cycling in my direction </a:t>
            </a:r>
            <a:endParaRPr lang="en-GB" dirty="0" smtClean="0">
              <a:ea typeface="Calibri"/>
              <a:cs typeface="Times New Roman"/>
            </a:endParaRPr>
          </a:p>
          <a:p>
            <a:pPr marL="0" lvl="0" indent="0">
              <a:buNone/>
            </a:pPr>
            <a:r>
              <a:rPr lang="en-GB" b="1" i="1" u="sng" dirty="0" err="1" smtClean="0">
                <a:ea typeface="Calibri"/>
                <a:cs typeface="Times New Roman"/>
              </a:rPr>
              <a:t>Rith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i="1" u="sng" dirty="0" err="1" smtClean="0">
                <a:ea typeface="Calibri"/>
                <a:cs typeface="Times New Roman"/>
              </a:rPr>
              <a:t>mé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amach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ar</a:t>
            </a:r>
            <a:r>
              <a:rPr lang="en-GB" b="1" dirty="0" smtClean="0">
                <a:ea typeface="Calibri"/>
                <a:cs typeface="Times New Roman"/>
              </a:rPr>
              <a:t> an </a:t>
            </a:r>
            <a:r>
              <a:rPr lang="en-GB" b="1" dirty="0" err="1" smtClean="0">
                <a:ea typeface="Calibri"/>
                <a:cs typeface="Times New Roman"/>
              </a:rPr>
              <a:t>mbóthar</a:t>
            </a:r>
            <a:r>
              <a:rPr lang="en-GB" b="1" dirty="0">
                <a:ea typeface="Calibri"/>
                <a:cs typeface="Times New Roman"/>
              </a:rPr>
              <a:t> </a:t>
            </a:r>
            <a:r>
              <a:rPr lang="en-GB" b="1" dirty="0" smtClean="0">
                <a:ea typeface="Calibri"/>
                <a:cs typeface="Times New Roman"/>
              </a:rPr>
              <a:t>ach </a:t>
            </a:r>
            <a:r>
              <a:rPr lang="en-GB" b="1" i="1" u="sng" dirty="0" err="1" smtClean="0">
                <a:ea typeface="Calibri"/>
                <a:cs typeface="Times New Roman"/>
              </a:rPr>
              <a:t>bhí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i="1" u="sng" dirty="0" err="1" smtClean="0">
                <a:ea typeface="Calibri"/>
                <a:cs typeface="Times New Roman"/>
              </a:rPr>
              <a:t>mo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i="1" u="sng" dirty="0" err="1" smtClean="0">
                <a:ea typeface="Calibri"/>
                <a:cs typeface="Times New Roman"/>
              </a:rPr>
              <a:t>chara</a:t>
            </a:r>
            <a:r>
              <a:rPr lang="en-GB" b="1" i="1" u="sng" dirty="0" smtClean="0">
                <a:ea typeface="Calibri"/>
                <a:cs typeface="Times New Roman"/>
              </a:rPr>
              <a:t> Cormac </a:t>
            </a:r>
            <a:r>
              <a:rPr lang="en-GB" b="1" dirty="0" smtClean="0">
                <a:ea typeface="Calibri"/>
                <a:cs typeface="Times New Roman"/>
              </a:rPr>
              <a:t>ag </a:t>
            </a:r>
            <a:r>
              <a:rPr lang="en-GB" b="1" dirty="0" err="1" smtClean="0">
                <a:ea typeface="Calibri"/>
                <a:cs typeface="Times New Roman"/>
              </a:rPr>
              <a:t>rothaíocht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i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mo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threo</a:t>
            </a:r>
            <a:endParaRPr lang="en-GB" b="1" dirty="0">
              <a:ea typeface="Calibri"/>
              <a:cs typeface="Times New Roman"/>
            </a:endParaRPr>
          </a:p>
          <a:p>
            <a:pPr marL="0" lvl="0" indent="0">
              <a:buNone/>
            </a:pPr>
            <a:r>
              <a:rPr lang="en-GB" dirty="0" smtClean="0">
                <a:ea typeface="Calibri"/>
                <a:cs typeface="Times New Roman"/>
              </a:rPr>
              <a:t>11. </a:t>
            </a:r>
            <a:r>
              <a:rPr lang="en-GB" u="sng" dirty="0" smtClean="0">
                <a:ea typeface="Calibri"/>
                <a:cs typeface="Times New Roman"/>
              </a:rPr>
              <a:t>He </a:t>
            </a:r>
            <a:r>
              <a:rPr lang="en-GB" u="sng" dirty="0">
                <a:ea typeface="Calibri"/>
                <a:cs typeface="Times New Roman"/>
              </a:rPr>
              <a:t>hit</a:t>
            </a:r>
            <a:r>
              <a:rPr lang="en-GB" dirty="0">
                <a:ea typeface="Calibri"/>
                <a:cs typeface="Times New Roman"/>
              </a:rPr>
              <a:t> (</a:t>
            </a:r>
            <a:r>
              <a:rPr lang="en-GB" dirty="0" err="1">
                <a:ea typeface="Calibri"/>
                <a:cs typeface="Times New Roman"/>
              </a:rPr>
              <a:t>Bhuail</a:t>
            </a:r>
            <a:r>
              <a:rPr lang="en-GB" dirty="0">
                <a:ea typeface="Calibri"/>
                <a:cs typeface="Times New Roman"/>
              </a:rPr>
              <a:t> </a:t>
            </a:r>
            <a:r>
              <a:rPr lang="en-GB" dirty="0" err="1">
                <a:ea typeface="Calibri"/>
                <a:cs typeface="Times New Roman"/>
              </a:rPr>
              <a:t>sé</a:t>
            </a:r>
            <a:r>
              <a:rPr lang="en-GB" dirty="0">
                <a:ea typeface="Calibri"/>
                <a:cs typeface="Times New Roman"/>
              </a:rPr>
              <a:t>) me and I fell (</a:t>
            </a:r>
            <a:r>
              <a:rPr lang="en-GB" dirty="0" err="1">
                <a:ea typeface="Calibri"/>
                <a:cs typeface="Times New Roman"/>
              </a:rPr>
              <a:t>thit</a:t>
            </a:r>
            <a:r>
              <a:rPr lang="en-GB" dirty="0">
                <a:ea typeface="Calibri"/>
                <a:cs typeface="Times New Roman"/>
              </a:rPr>
              <a:t> </a:t>
            </a:r>
            <a:r>
              <a:rPr lang="en-GB" dirty="0" err="1">
                <a:ea typeface="Calibri"/>
                <a:cs typeface="Times New Roman"/>
              </a:rPr>
              <a:t>mé</a:t>
            </a:r>
            <a:r>
              <a:rPr lang="en-GB" dirty="0">
                <a:ea typeface="Calibri"/>
                <a:cs typeface="Times New Roman"/>
              </a:rPr>
              <a:t>) on the ground</a:t>
            </a:r>
            <a:r>
              <a:rPr lang="en-GB" dirty="0" smtClean="0">
                <a:ea typeface="Calibri"/>
                <a:cs typeface="Times New Roman"/>
              </a:rPr>
              <a:t>.</a:t>
            </a:r>
          </a:p>
          <a:p>
            <a:pPr marL="0" lvl="0" indent="0">
              <a:buNone/>
            </a:pPr>
            <a:r>
              <a:rPr lang="en-GB" b="1" i="1" u="sng" dirty="0" err="1" smtClean="0">
                <a:ea typeface="Calibri"/>
                <a:cs typeface="Times New Roman"/>
              </a:rPr>
              <a:t>Bhuail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i="1" u="sng" dirty="0" err="1" smtClean="0">
                <a:ea typeface="Calibri"/>
                <a:cs typeface="Times New Roman"/>
              </a:rPr>
              <a:t>sé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mé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agus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i="1" u="sng" dirty="0" err="1" smtClean="0">
                <a:ea typeface="Calibri"/>
                <a:cs typeface="Times New Roman"/>
              </a:rPr>
              <a:t>thit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i="1" u="sng" dirty="0" err="1" smtClean="0">
                <a:ea typeface="Calibri"/>
                <a:cs typeface="Times New Roman"/>
              </a:rPr>
              <a:t>mé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ar</a:t>
            </a:r>
            <a:r>
              <a:rPr lang="en-GB" b="1" dirty="0" smtClean="0">
                <a:ea typeface="Calibri"/>
                <a:cs typeface="Times New Roman"/>
              </a:rPr>
              <a:t> an </a:t>
            </a:r>
            <a:r>
              <a:rPr lang="en-GB" b="1" dirty="0" err="1" smtClean="0">
                <a:ea typeface="Calibri"/>
                <a:cs typeface="Times New Roman"/>
              </a:rPr>
              <a:t>talamh</a:t>
            </a:r>
            <a:endParaRPr lang="en-GB" b="1" dirty="0">
              <a:ea typeface="Calibri"/>
              <a:cs typeface="Times New Roman"/>
            </a:endParaRPr>
          </a:p>
          <a:p>
            <a:pPr marL="0" lvl="0" indent="0">
              <a:spcAft>
                <a:spcPts val="1000"/>
              </a:spcAft>
              <a:buNone/>
            </a:pPr>
            <a:r>
              <a:rPr lang="en-GB" dirty="0" smtClean="0">
                <a:ea typeface="Calibri"/>
                <a:cs typeface="Times New Roman"/>
              </a:rPr>
              <a:t>12. </a:t>
            </a:r>
            <a:r>
              <a:rPr lang="en-GB" u="sng" dirty="0" smtClean="0">
                <a:ea typeface="Calibri"/>
                <a:cs typeface="Times New Roman"/>
              </a:rPr>
              <a:t>The </a:t>
            </a:r>
            <a:r>
              <a:rPr lang="en-GB" u="sng" dirty="0">
                <a:ea typeface="Calibri"/>
                <a:cs typeface="Times New Roman"/>
              </a:rPr>
              <a:t>principal saw</a:t>
            </a:r>
            <a:r>
              <a:rPr lang="en-GB" dirty="0">
                <a:ea typeface="Calibri"/>
                <a:cs typeface="Times New Roman"/>
              </a:rPr>
              <a:t> the accident and  </a:t>
            </a:r>
            <a:r>
              <a:rPr lang="en-GB" u="sng" dirty="0">
                <a:ea typeface="Calibri"/>
                <a:cs typeface="Times New Roman"/>
              </a:rPr>
              <a:t>he rang</a:t>
            </a:r>
            <a:r>
              <a:rPr lang="en-GB" dirty="0">
                <a:ea typeface="Calibri"/>
                <a:cs typeface="Times New Roman"/>
              </a:rPr>
              <a:t> (</a:t>
            </a:r>
            <a:r>
              <a:rPr lang="en-GB" dirty="0" err="1">
                <a:ea typeface="Calibri"/>
                <a:cs typeface="Times New Roman"/>
              </a:rPr>
              <a:t>ghlaoigh</a:t>
            </a:r>
            <a:r>
              <a:rPr lang="en-GB" dirty="0">
                <a:ea typeface="Calibri"/>
                <a:cs typeface="Times New Roman"/>
              </a:rPr>
              <a:t> </a:t>
            </a:r>
            <a:r>
              <a:rPr lang="en-GB" dirty="0" err="1">
                <a:ea typeface="Calibri"/>
                <a:cs typeface="Times New Roman"/>
              </a:rPr>
              <a:t>sé</a:t>
            </a:r>
            <a:r>
              <a:rPr lang="en-GB" dirty="0">
                <a:ea typeface="Calibri"/>
                <a:cs typeface="Times New Roman"/>
              </a:rPr>
              <a:t> </a:t>
            </a:r>
            <a:r>
              <a:rPr lang="en-GB" dirty="0" err="1">
                <a:ea typeface="Calibri"/>
                <a:cs typeface="Times New Roman"/>
              </a:rPr>
              <a:t>ar</a:t>
            </a:r>
            <a:r>
              <a:rPr lang="en-GB" dirty="0">
                <a:ea typeface="Calibri"/>
                <a:cs typeface="Times New Roman"/>
              </a:rPr>
              <a:t>) the ambulance </a:t>
            </a:r>
            <a:endParaRPr lang="en-GB" dirty="0" smtClean="0">
              <a:ea typeface="Calibri"/>
              <a:cs typeface="Times New Roman"/>
            </a:endParaRPr>
          </a:p>
          <a:p>
            <a:pPr marL="0" lvl="0" indent="0">
              <a:spcAft>
                <a:spcPts val="1000"/>
              </a:spcAft>
              <a:buNone/>
            </a:pPr>
            <a:r>
              <a:rPr lang="en-GB" b="1" i="1" u="sng" dirty="0" err="1" smtClean="0">
                <a:ea typeface="Calibri"/>
                <a:cs typeface="Times New Roman"/>
              </a:rPr>
              <a:t>Chonaic</a:t>
            </a:r>
            <a:r>
              <a:rPr lang="en-GB" b="1" i="1" u="sng" dirty="0" smtClean="0">
                <a:ea typeface="Calibri"/>
                <a:cs typeface="Times New Roman"/>
              </a:rPr>
              <a:t> an </a:t>
            </a:r>
            <a:r>
              <a:rPr lang="en-GB" b="1" i="1" u="sng" dirty="0" err="1" smtClean="0">
                <a:ea typeface="Calibri"/>
                <a:cs typeface="Times New Roman"/>
              </a:rPr>
              <a:t>príomhoide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dirty="0" smtClean="0">
                <a:ea typeface="Calibri"/>
                <a:cs typeface="Times New Roman"/>
              </a:rPr>
              <a:t>an </a:t>
            </a:r>
            <a:r>
              <a:rPr lang="en-GB" b="1" dirty="0" err="1" smtClean="0">
                <a:ea typeface="Calibri"/>
                <a:cs typeface="Times New Roman"/>
              </a:rPr>
              <a:t>timpiste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agus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i="1" u="sng" dirty="0" err="1" smtClean="0">
                <a:ea typeface="Calibri"/>
                <a:cs typeface="Times New Roman"/>
              </a:rPr>
              <a:t>ghlaoigh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i="1" u="sng" dirty="0" err="1" smtClean="0">
                <a:ea typeface="Calibri"/>
                <a:cs typeface="Times New Roman"/>
              </a:rPr>
              <a:t>sé</a:t>
            </a:r>
            <a:r>
              <a:rPr lang="en-GB" b="1" i="1" u="sng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ar</a:t>
            </a:r>
            <a:r>
              <a:rPr lang="en-GB" b="1" dirty="0" smtClean="0">
                <a:ea typeface="Calibri"/>
                <a:cs typeface="Times New Roman"/>
              </a:rPr>
              <a:t> an </a:t>
            </a:r>
            <a:r>
              <a:rPr lang="en-GB" b="1" dirty="0" err="1" smtClean="0">
                <a:ea typeface="Calibri"/>
                <a:cs typeface="Times New Roman"/>
              </a:rPr>
              <a:t>otharcharr</a:t>
            </a:r>
            <a:endParaRPr lang="en-GB" b="1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639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 smtClean="0"/>
              <a:t>13. </a:t>
            </a:r>
            <a:r>
              <a:rPr lang="en-GB" u="sng" dirty="0">
                <a:ea typeface="Calibri"/>
                <a:cs typeface="Times New Roman"/>
              </a:rPr>
              <a:t>My head and leg were</a:t>
            </a:r>
            <a:r>
              <a:rPr lang="en-GB" dirty="0">
                <a:ea typeface="Calibri"/>
                <a:cs typeface="Times New Roman"/>
              </a:rPr>
              <a:t> bleeding and I was crying </a:t>
            </a:r>
            <a:endParaRPr lang="en-GB" dirty="0" smtClean="0">
              <a:ea typeface="Calibri"/>
              <a:cs typeface="Times New Roman"/>
            </a:endParaRPr>
          </a:p>
          <a:p>
            <a:pPr marL="0" lvl="0" indent="0">
              <a:buNone/>
            </a:pPr>
            <a:r>
              <a:rPr lang="en-GB" b="1" dirty="0" err="1" smtClean="0">
                <a:ea typeface="Calibri"/>
                <a:cs typeface="Times New Roman"/>
              </a:rPr>
              <a:t>Bhí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mo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cheann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agus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mo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chos</a:t>
            </a:r>
            <a:r>
              <a:rPr lang="en-GB" b="1" dirty="0" smtClean="0">
                <a:ea typeface="Calibri"/>
                <a:cs typeface="Times New Roman"/>
              </a:rPr>
              <a:t> ag cur </a:t>
            </a:r>
            <a:r>
              <a:rPr lang="en-GB" b="1" dirty="0" err="1" smtClean="0">
                <a:ea typeface="Calibri"/>
                <a:cs typeface="Times New Roman"/>
              </a:rPr>
              <a:t>fola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agus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bhí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mé</a:t>
            </a:r>
            <a:r>
              <a:rPr lang="en-GB" b="1" dirty="0" smtClean="0">
                <a:ea typeface="Calibri"/>
                <a:cs typeface="Times New Roman"/>
              </a:rPr>
              <a:t> ag </a:t>
            </a:r>
            <a:r>
              <a:rPr lang="en-GB" b="1" dirty="0" err="1" smtClean="0">
                <a:ea typeface="Calibri"/>
                <a:cs typeface="Times New Roman"/>
              </a:rPr>
              <a:t>caoineadh</a:t>
            </a:r>
            <a:endParaRPr lang="en-GB" sz="3600" b="1" dirty="0">
              <a:ea typeface="Calibri"/>
              <a:cs typeface="Times New Roman"/>
            </a:endParaRPr>
          </a:p>
          <a:p>
            <a:pPr marL="0" lvl="0" indent="0">
              <a:buNone/>
            </a:pPr>
            <a:r>
              <a:rPr lang="en-GB" dirty="0" smtClean="0">
                <a:ea typeface="Calibri"/>
                <a:cs typeface="Times New Roman"/>
              </a:rPr>
              <a:t>14. </a:t>
            </a:r>
            <a:r>
              <a:rPr lang="en-GB" u="sng" dirty="0" smtClean="0">
                <a:ea typeface="Calibri"/>
                <a:cs typeface="Times New Roman"/>
              </a:rPr>
              <a:t>The </a:t>
            </a:r>
            <a:r>
              <a:rPr lang="en-GB" u="sng" dirty="0">
                <a:ea typeface="Calibri"/>
                <a:cs typeface="Times New Roman"/>
              </a:rPr>
              <a:t>ambulance came </a:t>
            </a:r>
            <a:r>
              <a:rPr lang="en-GB" dirty="0">
                <a:ea typeface="Calibri"/>
                <a:cs typeface="Times New Roman"/>
              </a:rPr>
              <a:t>and </a:t>
            </a:r>
            <a:r>
              <a:rPr lang="en-GB" u="sng" dirty="0">
                <a:ea typeface="Calibri"/>
                <a:cs typeface="Times New Roman"/>
              </a:rPr>
              <a:t>I went </a:t>
            </a:r>
            <a:r>
              <a:rPr lang="en-GB" dirty="0">
                <a:ea typeface="Calibri"/>
                <a:cs typeface="Times New Roman"/>
              </a:rPr>
              <a:t>to the </a:t>
            </a:r>
            <a:r>
              <a:rPr lang="en-GB" dirty="0" smtClean="0">
                <a:ea typeface="Calibri"/>
                <a:cs typeface="Times New Roman"/>
              </a:rPr>
              <a:t>hospital</a:t>
            </a:r>
          </a:p>
          <a:p>
            <a:pPr marL="0" lvl="0" indent="0">
              <a:buNone/>
            </a:pPr>
            <a:r>
              <a:rPr lang="en-GB" b="1" dirty="0" err="1" smtClean="0">
                <a:ea typeface="Calibri"/>
                <a:cs typeface="Times New Roman"/>
              </a:rPr>
              <a:t>Tháinig</a:t>
            </a:r>
            <a:r>
              <a:rPr lang="en-GB" b="1" dirty="0" smtClean="0">
                <a:ea typeface="Calibri"/>
                <a:cs typeface="Times New Roman"/>
              </a:rPr>
              <a:t> an </a:t>
            </a:r>
            <a:r>
              <a:rPr lang="en-GB" b="1" dirty="0" err="1" smtClean="0">
                <a:ea typeface="Calibri"/>
                <a:cs typeface="Times New Roman"/>
              </a:rPr>
              <a:t>otharcharr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agus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chuaigh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mé</a:t>
            </a:r>
            <a:r>
              <a:rPr lang="en-GB" b="1" dirty="0" smtClean="0">
                <a:ea typeface="Calibri"/>
                <a:cs typeface="Times New Roman"/>
              </a:rPr>
              <a:t> go </a:t>
            </a:r>
            <a:r>
              <a:rPr lang="en-GB" b="1" dirty="0" err="1" smtClean="0">
                <a:ea typeface="Calibri"/>
                <a:cs typeface="Times New Roman"/>
              </a:rPr>
              <a:t>dtí</a:t>
            </a:r>
            <a:r>
              <a:rPr lang="en-GB" b="1" dirty="0" smtClean="0">
                <a:ea typeface="Calibri"/>
                <a:cs typeface="Times New Roman"/>
              </a:rPr>
              <a:t> an </a:t>
            </a:r>
            <a:r>
              <a:rPr lang="en-GB" b="1" dirty="0" err="1" smtClean="0">
                <a:ea typeface="Calibri"/>
                <a:cs typeface="Times New Roman"/>
              </a:rPr>
              <a:t>ospidéal</a:t>
            </a:r>
            <a:endParaRPr lang="en-GB" b="1" dirty="0">
              <a:ea typeface="Calibri"/>
              <a:cs typeface="Times New Roman"/>
            </a:endParaRPr>
          </a:p>
          <a:p>
            <a:pPr marL="0" lvl="0" indent="0">
              <a:spcAft>
                <a:spcPts val="1000"/>
              </a:spcAft>
              <a:buNone/>
            </a:pPr>
            <a:r>
              <a:rPr lang="en-GB" dirty="0" smtClean="0">
                <a:ea typeface="Calibri"/>
                <a:cs typeface="Times New Roman"/>
              </a:rPr>
              <a:t>15. </a:t>
            </a:r>
            <a:r>
              <a:rPr lang="en-GB" u="sng" dirty="0" smtClean="0">
                <a:ea typeface="Calibri"/>
                <a:cs typeface="Times New Roman"/>
              </a:rPr>
              <a:t>I </a:t>
            </a:r>
            <a:r>
              <a:rPr lang="en-GB" u="sng" dirty="0">
                <a:ea typeface="Calibri"/>
                <a:cs typeface="Times New Roman"/>
              </a:rPr>
              <a:t>got out </a:t>
            </a:r>
            <a:r>
              <a:rPr lang="en-GB" dirty="0">
                <a:ea typeface="Calibri"/>
                <a:cs typeface="Times New Roman"/>
              </a:rPr>
              <a:t>on Monday thanks be to God </a:t>
            </a:r>
            <a:endParaRPr lang="en-GB" dirty="0" smtClean="0">
              <a:ea typeface="Calibri"/>
              <a:cs typeface="Times New Roman"/>
            </a:endParaRPr>
          </a:p>
          <a:p>
            <a:pPr marL="0" lvl="0" indent="0">
              <a:spcAft>
                <a:spcPts val="1000"/>
              </a:spcAft>
              <a:buNone/>
            </a:pPr>
            <a:r>
              <a:rPr lang="en-GB" b="1" dirty="0" err="1" smtClean="0">
                <a:ea typeface="Calibri"/>
                <a:cs typeface="Times New Roman"/>
              </a:rPr>
              <a:t>Fuair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mé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amach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ar</a:t>
            </a:r>
            <a:r>
              <a:rPr lang="en-GB" b="1" dirty="0" smtClean="0">
                <a:ea typeface="Calibri"/>
                <a:cs typeface="Times New Roman"/>
              </a:rPr>
              <a:t> an Luan, </a:t>
            </a:r>
            <a:r>
              <a:rPr lang="en-GB" b="1" dirty="0" err="1" smtClean="0">
                <a:ea typeface="Calibri"/>
                <a:cs typeface="Times New Roman"/>
              </a:rPr>
              <a:t>buíochas</a:t>
            </a:r>
            <a:r>
              <a:rPr lang="en-GB" b="1" dirty="0" smtClean="0">
                <a:ea typeface="Calibri"/>
                <a:cs typeface="Times New Roman"/>
              </a:rPr>
              <a:t> le </a:t>
            </a:r>
            <a:r>
              <a:rPr lang="en-GB" b="1" dirty="0" err="1" smtClean="0">
                <a:ea typeface="Calibri"/>
                <a:cs typeface="Times New Roman"/>
              </a:rPr>
              <a:t>Dia</a:t>
            </a:r>
            <a:endParaRPr lang="en-GB" b="1" dirty="0">
              <a:ea typeface="Calibri"/>
              <a:cs typeface="Times New Roman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639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4248" y="1268760"/>
            <a:ext cx="2339752" cy="4320480"/>
          </a:xfrm>
        </p:spPr>
        <p:txBody>
          <a:bodyPr>
            <a:normAutofit/>
          </a:bodyPr>
          <a:lstStyle/>
          <a:p>
            <a:r>
              <a:rPr lang="en-GB" sz="3600" b="1" u="sng" dirty="0" smtClean="0"/>
              <a:t>Alt/</a:t>
            </a:r>
            <a:r>
              <a:rPr lang="en-GB" sz="3600" b="1" u="sng" dirty="0" err="1" smtClean="0"/>
              <a:t>Cuntas</a:t>
            </a:r>
            <a:r>
              <a:rPr lang="en-GB" sz="3600" b="1" u="sng" dirty="0" smtClean="0"/>
              <a:t> 2013</a:t>
            </a:r>
            <a:br>
              <a:rPr lang="en-GB" sz="3600" b="1" u="sng" dirty="0" smtClean="0"/>
            </a:br>
            <a:r>
              <a:rPr lang="en-GB" sz="3600" b="1" u="sng" dirty="0"/>
              <a:t/>
            </a:r>
            <a:br>
              <a:rPr lang="en-GB" sz="3600" b="1" u="sng" dirty="0"/>
            </a:br>
            <a:r>
              <a:rPr lang="en-GB" sz="2200" b="1" u="sng" dirty="0" err="1" smtClean="0"/>
              <a:t>Obair</a:t>
            </a:r>
            <a:r>
              <a:rPr lang="en-GB" sz="2200" b="1" u="sng" dirty="0"/>
              <a:t> </a:t>
            </a:r>
            <a:r>
              <a:rPr lang="en-GB" sz="2200" b="1" u="sng" dirty="0" err="1" smtClean="0"/>
              <a:t>ranga</a:t>
            </a:r>
            <a:r>
              <a:rPr lang="en-GB" sz="2200" b="1" u="sng" dirty="0" smtClean="0"/>
              <a:t> &amp; </a:t>
            </a:r>
            <a:r>
              <a:rPr lang="en-GB" sz="2200" b="1" u="sng" dirty="0" err="1" smtClean="0"/>
              <a:t>obair</a:t>
            </a:r>
            <a:r>
              <a:rPr lang="en-GB" sz="2200" b="1" u="sng" dirty="0" smtClean="0"/>
              <a:t> </a:t>
            </a:r>
            <a:r>
              <a:rPr lang="en-GB" sz="2200" b="1" u="sng" dirty="0" err="1" smtClean="0"/>
              <a:t>bhaile</a:t>
            </a:r>
            <a:r>
              <a:rPr lang="en-GB" sz="2200" b="1" u="sng" dirty="0" smtClean="0"/>
              <a:t>: brainstorming (5 pieces of vocab &amp; 2/3 verbs per picture</a:t>
            </a:r>
            <a:endParaRPr lang="en-GB" sz="2200" b="1" u="sng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61" y="620688"/>
            <a:ext cx="6488585" cy="5400600"/>
          </a:xfrm>
        </p:spPr>
      </p:pic>
    </p:spTree>
    <p:extLst>
      <p:ext uri="{BB962C8B-B14F-4D97-AF65-F5344CB8AC3E}">
        <p14:creationId xmlns:p14="http://schemas.microsoft.com/office/powerpoint/2010/main" val="421116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Alt/</a:t>
            </a:r>
            <a:r>
              <a:rPr lang="en-GB" b="1" dirty="0" err="1" smtClean="0"/>
              <a:t>Cuntas</a:t>
            </a:r>
            <a:r>
              <a:rPr lang="en-GB" b="1" dirty="0" smtClean="0"/>
              <a:t> 2013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 smtClean="0"/>
              <a:t>	</a:t>
            </a:r>
            <a:r>
              <a:rPr lang="en-GB" dirty="0" err="1" smtClean="0"/>
              <a:t>Lá</a:t>
            </a:r>
            <a:r>
              <a:rPr lang="en-GB" dirty="0" smtClean="0"/>
              <a:t> </a:t>
            </a:r>
            <a:r>
              <a:rPr lang="en-GB" dirty="0" err="1" smtClean="0"/>
              <a:t>amháin</a:t>
            </a:r>
            <a:r>
              <a:rPr lang="en-GB" dirty="0" smtClean="0"/>
              <a:t>, </a:t>
            </a:r>
            <a:r>
              <a:rPr lang="en-GB" dirty="0" err="1" smtClean="0"/>
              <a:t>bhí</a:t>
            </a:r>
            <a:r>
              <a:rPr lang="en-GB" dirty="0" smtClean="0"/>
              <a:t> an </a:t>
            </a:r>
            <a:r>
              <a:rPr lang="en-GB" dirty="0" err="1" smtClean="0"/>
              <a:t>ghrian</a:t>
            </a:r>
            <a:r>
              <a:rPr lang="en-GB" dirty="0" smtClean="0"/>
              <a:t> ag </a:t>
            </a:r>
            <a:r>
              <a:rPr lang="en-GB" dirty="0" err="1" smtClean="0"/>
              <a:t>taitneamh</a:t>
            </a:r>
            <a:r>
              <a:rPr lang="en-GB" dirty="0" smtClean="0"/>
              <a:t> go hard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spéir</a:t>
            </a:r>
            <a:r>
              <a:rPr lang="en-GB" dirty="0" smtClean="0"/>
              <a:t>. </a:t>
            </a:r>
            <a:r>
              <a:rPr lang="en-GB" dirty="0" err="1" smtClean="0"/>
              <a:t>Chuaigh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Seán</a:t>
            </a:r>
            <a:r>
              <a:rPr lang="en-GB" dirty="0" smtClean="0"/>
              <a:t> ag </a:t>
            </a:r>
            <a:r>
              <a:rPr lang="en-GB" dirty="0" err="1" smtClean="0"/>
              <a:t>rothaíocht</a:t>
            </a:r>
            <a:r>
              <a:rPr lang="en-GB" dirty="0" smtClean="0"/>
              <a:t> </a:t>
            </a:r>
            <a:r>
              <a:rPr lang="en-GB" dirty="0" err="1" smtClean="0"/>
              <a:t>sna</a:t>
            </a:r>
            <a:r>
              <a:rPr lang="en-GB" dirty="0" smtClean="0"/>
              <a:t> </a:t>
            </a:r>
            <a:r>
              <a:rPr lang="en-GB" dirty="0" err="1" smtClean="0"/>
              <a:t>sléibhte</a:t>
            </a:r>
            <a:r>
              <a:rPr lang="en-GB" dirty="0" smtClean="0"/>
              <a:t>. </a:t>
            </a:r>
            <a:r>
              <a:rPr lang="en-GB" dirty="0" err="1" smtClean="0"/>
              <a:t>Bhí</a:t>
            </a:r>
            <a:r>
              <a:rPr lang="en-GB" dirty="0" smtClean="0"/>
              <a:t> </a:t>
            </a:r>
            <a:r>
              <a:rPr lang="en-GB" dirty="0" err="1" smtClean="0"/>
              <a:t>sé</a:t>
            </a:r>
            <a:r>
              <a:rPr lang="en-GB" dirty="0" smtClean="0"/>
              <a:t> go </a:t>
            </a:r>
            <a:r>
              <a:rPr lang="en-GB" dirty="0" err="1" smtClean="0"/>
              <a:t>deas</a:t>
            </a:r>
            <a:r>
              <a:rPr lang="en-GB" dirty="0" smtClean="0"/>
              <a:t> </a:t>
            </a:r>
            <a:r>
              <a:rPr lang="en-GB" dirty="0" err="1" smtClean="0"/>
              <a:t>ciúin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bhí</a:t>
            </a:r>
            <a:r>
              <a:rPr lang="en-GB" dirty="0" smtClean="0"/>
              <a:t> an </a:t>
            </a:r>
            <a:r>
              <a:rPr lang="en-GB" dirty="0" err="1" smtClean="0"/>
              <a:t>chraic</a:t>
            </a:r>
            <a:r>
              <a:rPr lang="en-GB" dirty="0" smtClean="0"/>
              <a:t> </a:t>
            </a:r>
            <a:r>
              <a:rPr lang="en-GB" dirty="0" err="1" smtClean="0"/>
              <a:t>nócha</a:t>
            </a:r>
            <a:r>
              <a:rPr lang="en-GB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/>
              <a:t>	</a:t>
            </a:r>
            <a:r>
              <a:rPr lang="en-GB" dirty="0" err="1" smtClean="0"/>
              <a:t>Ansin</a:t>
            </a:r>
            <a:r>
              <a:rPr lang="en-GB" dirty="0" smtClean="0"/>
              <a:t>, </a:t>
            </a:r>
            <a:r>
              <a:rPr lang="en-GB" dirty="0" err="1" smtClean="0"/>
              <a:t>chonaic</a:t>
            </a:r>
            <a:r>
              <a:rPr lang="en-GB" dirty="0" smtClean="0"/>
              <a:t> </a:t>
            </a:r>
            <a:r>
              <a:rPr lang="en-GB" dirty="0" err="1" smtClean="0"/>
              <a:t>muid</a:t>
            </a:r>
            <a:r>
              <a:rPr lang="en-GB" dirty="0" smtClean="0"/>
              <a:t> fear </a:t>
            </a:r>
            <a:r>
              <a:rPr lang="en-GB" dirty="0" err="1" smtClean="0"/>
              <a:t>ar</a:t>
            </a:r>
            <a:r>
              <a:rPr lang="en-GB" dirty="0" smtClean="0"/>
              <a:t> an </a:t>
            </a:r>
            <a:r>
              <a:rPr lang="en-GB" dirty="0" err="1" smtClean="0"/>
              <a:t>mbóthar</a:t>
            </a:r>
            <a:r>
              <a:rPr lang="en-GB" dirty="0" smtClean="0"/>
              <a:t>. </a:t>
            </a:r>
            <a:r>
              <a:rPr lang="en-GB" dirty="0" err="1" smtClean="0"/>
              <a:t>Thit</a:t>
            </a:r>
            <a:r>
              <a:rPr lang="en-GB" dirty="0" smtClean="0"/>
              <a:t> </a:t>
            </a:r>
            <a:r>
              <a:rPr lang="en-GB" dirty="0" err="1" smtClean="0"/>
              <a:t>sé</a:t>
            </a:r>
            <a:r>
              <a:rPr lang="en-GB" dirty="0" smtClean="0"/>
              <a:t> ó a </a:t>
            </a:r>
            <a:r>
              <a:rPr lang="en-GB" dirty="0" err="1" smtClean="0"/>
              <a:t>rothar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bhí</a:t>
            </a:r>
            <a:r>
              <a:rPr lang="en-GB" dirty="0" smtClean="0"/>
              <a:t> a </a:t>
            </a:r>
            <a:r>
              <a:rPr lang="en-GB" dirty="0" err="1" smtClean="0"/>
              <a:t>chos</a:t>
            </a:r>
            <a:r>
              <a:rPr lang="en-GB" dirty="0" smtClean="0"/>
              <a:t> </a:t>
            </a:r>
            <a:r>
              <a:rPr lang="en-GB" dirty="0" err="1" smtClean="0"/>
              <a:t>gortaithe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98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 smtClean="0"/>
              <a:t>	</a:t>
            </a:r>
            <a:r>
              <a:rPr lang="en-GB" dirty="0" err="1" smtClean="0"/>
              <a:t>Fuair</a:t>
            </a:r>
            <a:r>
              <a:rPr lang="en-GB" dirty="0" smtClean="0"/>
              <a:t> </a:t>
            </a:r>
            <a:r>
              <a:rPr lang="en-GB" dirty="0" err="1" smtClean="0"/>
              <a:t>Seán</a:t>
            </a:r>
            <a:r>
              <a:rPr lang="en-GB" dirty="0" smtClean="0"/>
              <a:t> </a:t>
            </a:r>
            <a:r>
              <a:rPr lang="en-GB" dirty="0" err="1" smtClean="0"/>
              <a:t>uisce</a:t>
            </a:r>
            <a:r>
              <a:rPr lang="en-GB" dirty="0" smtClean="0"/>
              <a:t> </a:t>
            </a:r>
            <a:r>
              <a:rPr lang="en-GB" dirty="0" err="1" smtClean="0"/>
              <a:t>dó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chuir</a:t>
            </a:r>
            <a:r>
              <a:rPr lang="en-GB" dirty="0" smtClean="0"/>
              <a:t> </a:t>
            </a:r>
            <a:r>
              <a:rPr lang="en-GB" dirty="0" err="1" smtClean="0"/>
              <a:t>sé</a:t>
            </a:r>
            <a:r>
              <a:rPr lang="en-GB" dirty="0" smtClean="0"/>
              <a:t> </a:t>
            </a:r>
            <a:r>
              <a:rPr lang="en-GB" dirty="0" err="1" smtClean="0"/>
              <a:t>cóta</a:t>
            </a:r>
            <a:r>
              <a:rPr lang="en-GB" dirty="0" smtClean="0"/>
              <a:t> air. </a:t>
            </a:r>
            <a:r>
              <a:rPr lang="en-GB" dirty="0" err="1" smtClean="0"/>
              <a:t>Bhí</a:t>
            </a:r>
            <a:r>
              <a:rPr lang="en-GB" dirty="0" smtClean="0"/>
              <a:t> a </a:t>
            </a:r>
            <a:r>
              <a:rPr lang="en-GB" dirty="0" err="1" smtClean="0"/>
              <a:t>chos</a:t>
            </a:r>
            <a:r>
              <a:rPr lang="en-GB" dirty="0" smtClean="0"/>
              <a:t> ag cur </a:t>
            </a:r>
            <a:r>
              <a:rPr lang="en-GB" dirty="0" err="1" smtClean="0"/>
              <a:t>fola</a:t>
            </a:r>
            <a:r>
              <a:rPr lang="en-GB" dirty="0" smtClean="0"/>
              <a:t>. </a:t>
            </a:r>
            <a:r>
              <a:rPr lang="en-GB" dirty="0" err="1" smtClean="0"/>
              <a:t>Ghlaoigh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an </a:t>
            </a:r>
            <a:r>
              <a:rPr lang="en-GB" dirty="0" err="1" smtClean="0"/>
              <a:t>otharcharr</a:t>
            </a:r>
            <a:r>
              <a:rPr lang="en-GB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/>
              <a:t>	</a:t>
            </a:r>
            <a:r>
              <a:rPr lang="en-GB" dirty="0" smtClean="0"/>
              <a:t>Tar </a:t>
            </a:r>
            <a:r>
              <a:rPr lang="en-GB" dirty="0" err="1" smtClean="0"/>
              <a:t>éis</a:t>
            </a:r>
            <a:r>
              <a:rPr lang="en-GB" dirty="0" smtClean="0"/>
              <a:t> </a:t>
            </a:r>
            <a:r>
              <a:rPr lang="en-GB" dirty="0" err="1" smtClean="0"/>
              <a:t>tamaill</a:t>
            </a:r>
            <a:r>
              <a:rPr lang="en-GB" dirty="0" smtClean="0"/>
              <a:t>, </a:t>
            </a:r>
            <a:r>
              <a:rPr lang="en-GB" dirty="0" err="1" smtClean="0"/>
              <a:t>tháinig</a:t>
            </a:r>
            <a:r>
              <a:rPr lang="en-GB" dirty="0" smtClean="0"/>
              <a:t> an t-</a:t>
            </a:r>
            <a:r>
              <a:rPr lang="en-GB" dirty="0" err="1" smtClean="0"/>
              <a:t>otharcharr</a:t>
            </a:r>
            <a:r>
              <a:rPr lang="en-GB" dirty="0" smtClean="0"/>
              <a:t>. </a:t>
            </a:r>
            <a:r>
              <a:rPr lang="en-GB" dirty="0" err="1" smtClean="0"/>
              <a:t>Chuir</a:t>
            </a:r>
            <a:r>
              <a:rPr lang="en-GB" dirty="0" smtClean="0"/>
              <a:t> an </a:t>
            </a:r>
            <a:r>
              <a:rPr lang="en-GB" dirty="0" err="1" smtClean="0"/>
              <a:t>dochtúir</a:t>
            </a:r>
            <a:r>
              <a:rPr lang="en-GB" dirty="0" smtClean="0"/>
              <a:t> an fear san </a:t>
            </a:r>
            <a:r>
              <a:rPr lang="en-GB" dirty="0" err="1" smtClean="0"/>
              <a:t>otharcharr</a:t>
            </a:r>
            <a:r>
              <a:rPr lang="en-GB" dirty="0" smtClean="0"/>
              <a:t>. </a:t>
            </a:r>
            <a:r>
              <a:rPr lang="en-GB" dirty="0" err="1" smtClean="0"/>
              <a:t>D’fhág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Seán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chuaigh</a:t>
            </a:r>
            <a:r>
              <a:rPr lang="en-GB" dirty="0" smtClean="0"/>
              <a:t> </a:t>
            </a:r>
            <a:r>
              <a:rPr lang="en-GB" dirty="0" err="1" smtClean="0"/>
              <a:t>muid</a:t>
            </a:r>
            <a:r>
              <a:rPr lang="en-GB" dirty="0" smtClean="0"/>
              <a:t> go </a:t>
            </a:r>
            <a:r>
              <a:rPr lang="en-GB" dirty="0" err="1" smtClean="0"/>
              <a:t>dtí</a:t>
            </a:r>
            <a:r>
              <a:rPr lang="en-GB" dirty="0" smtClean="0"/>
              <a:t> an </a:t>
            </a:r>
            <a:r>
              <a:rPr lang="en-GB" dirty="0" err="1" smtClean="0"/>
              <a:t>ospidéal</a:t>
            </a:r>
            <a:r>
              <a:rPr lang="en-GB" dirty="0" smtClean="0"/>
              <a:t>. </a:t>
            </a:r>
            <a:r>
              <a:rPr lang="en-GB" dirty="0" err="1" smtClean="0"/>
              <a:t>Dúirt</a:t>
            </a:r>
            <a:r>
              <a:rPr lang="en-GB" dirty="0"/>
              <a:t> </a:t>
            </a:r>
            <a:r>
              <a:rPr lang="en-GB" dirty="0" smtClean="0"/>
              <a:t>an fear “</a:t>
            </a:r>
            <a:r>
              <a:rPr lang="en-GB" dirty="0" err="1" smtClean="0"/>
              <a:t>tá</a:t>
            </a:r>
            <a:r>
              <a:rPr lang="en-GB" dirty="0" smtClean="0"/>
              <a:t> </a:t>
            </a:r>
            <a:r>
              <a:rPr lang="en-GB" dirty="0" err="1" smtClean="0"/>
              <a:t>mo</a:t>
            </a:r>
            <a:r>
              <a:rPr lang="en-GB" dirty="0" smtClean="0"/>
              <a:t> </a:t>
            </a:r>
            <a:r>
              <a:rPr lang="en-GB" dirty="0" err="1" smtClean="0"/>
              <a:t>chos</a:t>
            </a:r>
            <a:r>
              <a:rPr lang="en-GB" dirty="0" smtClean="0"/>
              <a:t> </a:t>
            </a:r>
            <a:r>
              <a:rPr lang="en-GB" dirty="0" err="1" smtClean="0"/>
              <a:t>bhriste</a:t>
            </a:r>
            <a:r>
              <a:rPr lang="en-GB" dirty="0" smtClean="0"/>
              <a:t> </a:t>
            </a:r>
            <a:r>
              <a:rPr lang="en-GB" dirty="0" err="1" smtClean="0"/>
              <a:t>buíochas</a:t>
            </a:r>
            <a:r>
              <a:rPr lang="en-GB" dirty="0" smtClean="0"/>
              <a:t> le </a:t>
            </a:r>
            <a:r>
              <a:rPr lang="en-GB" dirty="0" err="1" smtClean="0"/>
              <a:t>Dia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go </a:t>
            </a:r>
            <a:r>
              <a:rPr lang="en-GB" dirty="0" err="1" smtClean="0"/>
              <a:t>raibh</a:t>
            </a:r>
            <a:r>
              <a:rPr lang="en-GB" dirty="0" smtClean="0"/>
              <a:t> </a:t>
            </a:r>
            <a:r>
              <a:rPr lang="en-GB" dirty="0" err="1" smtClean="0"/>
              <a:t>míle</a:t>
            </a:r>
            <a:r>
              <a:rPr lang="en-GB" dirty="0" smtClean="0"/>
              <a:t> </a:t>
            </a:r>
            <a:r>
              <a:rPr lang="en-GB" dirty="0" err="1" smtClean="0"/>
              <a:t>maith</a:t>
            </a:r>
            <a:r>
              <a:rPr lang="en-GB" dirty="0" smtClean="0"/>
              <a:t> </a:t>
            </a:r>
            <a:r>
              <a:rPr lang="en-GB" dirty="0" err="1" smtClean="0"/>
              <a:t>agat</a:t>
            </a:r>
            <a:r>
              <a:rPr lang="en-GB" dirty="0" smtClean="0"/>
              <a:t>”.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596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6752" y="476672"/>
            <a:ext cx="13034603" cy="6048673"/>
          </a:xfrm>
        </p:spPr>
      </p:pic>
    </p:spTree>
    <p:extLst>
      <p:ext uri="{BB962C8B-B14F-4D97-AF65-F5344CB8AC3E}">
        <p14:creationId xmlns:p14="http://schemas.microsoft.com/office/powerpoint/2010/main" val="58205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Alt </a:t>
            </a:r>
            <a:r>
              <a:rPr lang="en-GB" b="1" dirty="0" err="1" smtClean="0"/>
              <a:t>Samplach</a:t>
            </a:r>
            <a:r>
              <a:rPr lang="en-GB" b="1" dirty="0" smtClean="0"/>
              <a:t>: 2011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18457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 smtClean="0"/>
              <a:t>	</a:t>
            </a:r>
            <a:r>
              <a:rPr lang="en-GB" dirty="0" err="1" smtClean="0"/>
              <a:t>Lá</a:t>
            </a:r>
            <a:r>
              <a:rPr lang="en-GB" dirty="0" smtClean="0"/>
              <a:t> </a:t>
            </a:r>
            <a:r>
              <a:rPr lang="en-GB" dirty="0" err="1" smtClean="0"/>
              <a:t>amháin</a:t>
            </a:r>
            <a:r>
              <a:rPr lang="en-GB" dirty="0" smtClean="0"/>
              <a:t> </a:t>
            </a:r>
            <a:r>
              <a:rPr lang="en-GB" b="1" dirty="0" err="1" smtClean="0"/>
              <a:t>bhuail</a:t>
            </a:r>
            <a:r>
              <a:rPr lang="en-GB" b="1" dirty="0" smtClean="0"/>
              <a:t> </a:t>
            </a:r>
            <a:r>
              <a:rPr lang="en-GB" b="1" dirty="0" err="1" smtClean="0"/>
              <a:t>mé</a:t>
            </a:r>
            <a:r>
              <a:rPr lang="en-GB" b="1" dirty="0" smtClean="0"/>
              <a:t> le </a:t>
            </a:r>
            <a:r>
              <a:rPr lang="en-GB" dirty="0" err="1" smtClean="0"/>
              <a:t>Seosamh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b="1" dirty="0" err="1" smtClean="0"/>
              <a:t>thosaíomar</a:t>
            </a:r>
            <a:r>
              <a:rPr lang="en-GB" dirty="0" smtClean="0"/>
              <a:t> ag </a:t>
            </a:r>
            <a:r>
              <a:rPr lang="en-GB" dirty="0" err="1" smtClean="0"/>
              <a:t>rothaíocht</a:t>
            </a:r>
            <a:r>
              <a:rPr lang="en-GB" dirty="0"/>
              <a:t> </a:t>
            </a:r>
            <a:r>
              <a:rPr lang="en-GB" dirty="0" err="1" smtClean="0"/>
              <a:t>faoin</a:t>
            </a:r>
            <a:r>
              <a:rPr lang="en-GB" dirty="0"/>
              <a:t> </a:t>
            </a:r>
            <a:r>
              <a:rPr lang="en-GB" dirty="0" err="1" smtClean="0"/>
              <a:t>tuath</a:t>
            </a:r>
            <a:r>
              <a:rPr lang="en-GB" dirty="0" smtClean="0"/>
              <a:t>. </a:t>
            </a:r>
            <a:r>
              <a:rPr lang="en-GB" b="1" dirty="0" err="1" smtClean="0"/>
              <a:t>Bhí</a:t>
            </a:r>
            <a:r>
              <a:rPr lang="en-GB" dirty="0" smtClean="0"/>
              <a:t> an </a:t>
            </a:r>
            <a:r>
              <a:rPr lang="en-GB" dirty="0" err="1" smtClean="0"/>
              <a:t>aimsir</a:t>
            </a:r>
            <a:r>
              <a:rPr lang="en-GB" dirty="0" smtClean="0"/>
              <a:t> go </a:t>
            </a:r>
            <a:r>
              <a:rPr lang="en-GB" dirty="0" err="1" smtClean="0"/>
              <a:t>breá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b="1" dirty="0" err="1" smtClean="0"/>
              <a:t>thógamar</a:t>
            </a:r>
            <a:r>
              <a:rPr lang="en-GB" dirty="0" smtClean="0"/>
              <a:t> </a:t>
            </a:r>
            <a:r>
              <a:rPr lang="en-GB" dirty="0" err="1" smtClean="0"/>
              <a:t>ár</a:t>
            </a:r>
            <a:r>
              <a:rPr lang="en-GB" dirty="0" smtClean="0"/>
              <a:t> </a:t>
            </a:r>
            <a:r>
              <a:rPr lang="en-GB" dirty="0" err="1" smtClean="0"/>
              <a:t>málaí</a:t>
            </a:r>
            <a:r>
              <a:rPr lang="en-GB" dirty="0" smtClean="0"/>
              <a:t> </a:t>
            </a:r>
            <a:r>
              <a:rPr lang="en-GB" dirty="0" err="1" smtClean="0"/>
              <a:t>linn</a:t>
            </a:r>
            <a:r>
              <a:rPr lang="en-GB" dirty="0" smtClean="0"/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 smtClean="0"/>
              <a:t>	Tar </a:t>
            </a:r>
            <a:r>
              <a:rPr lang="en-GB" dirty="0" err="1" smtClean="0"/>
              <a:t>éis</a:t>
            </a:r>
            <a:r>
              <a:rPr lang="en-GB" dirty="0" smtClean="0"/>
              <a:t> </a:t>
            </a:r>
            <a:r>
              <a:rPr lang="en-GB" dirty="0" err="1" smtClean="0"/>
              <a:t>tamaill</a:t>
            </a:r>
            <a:r>
              <a:rPr lang="en-GB" dirty="0" smtClean="0"/>
              <a:t>, </a:t>
            </a:r>
            <a:r>
              <a:rPr lang="en-GB" b="1" dirty="0" err="1" smtClean="0"/>
              <a:t>bhíomar</a:t>
            </a:r>
            <a:r>
              <a:rPr lang="en-GB" dirty="0" smtClean="0"/>
              <a:t> </a:t>
            </a:r>
            <a:r>
              <a:rPr lang="en-GB" dirty="0" err="1" smtClean="0"/>
              <a:t>cois</a:t>
            </a:r>
            <a:r>
              <a:rPr lang="en-GB" dirty="0" smtClean="0"/>
              <a:t> </a:t>
            </a:r>
            <a:r>
              <a:rPr lang="en-GB" dirty="0" err="1" smtClean="0"/>
              <a:t>farraige</a:t>
            </a:r>
            <a:r>
              <a:rPr lang="en-GB" dirty="0" smtClean="0"/>
              <a:t>. </a:t>
            </a:r>
            <a:r>
              <a:rPr lang="en-GB" dirty="0" err="1" smtClean="0"/>
              <a:t>Ar</a:t>
            </a:r>
            <a:r>
              <a:rPr lang="en-GB" dirty="0" smtClean="0"/>
              <a:t> an </a:t>
            </a:r>
            <a:r>
              <a:rPr lang="en-GB" dirty="0" err="1" smtClean="0"/>
              <a:t>trá</a:t>
            </a:r>
            <a:r>
              <a:rPr lang="en-GB" dirty="0" smtClean="0"/>
              <a:t> </a:t>
            </a:r>
            <a:r>
              <a:rPr lang="en-GB" b="1" dirty="0" err="1" smtClean="0"/>
              <a:t>luigh</a:t>
            </a:r>
            <a:r>
              <a:rPr lang="en-GB" b="1" dirty="0" smtClean="0"/>
              <a:t> </a:t>
            </a:r>
            <a:r>
              <a:rPr lang="en-GB" b="1" dirty="0" err="1" smtClean="0"/>
              <a:t>mé</a:t>
            </a:r>
            <a:r>
              <a:rPr lang="en-GB" b="1" dirty="0" smtClean="0"/>
              <a:t> </a:t>
            </a:r>
            <a:r>
              <a:rPr lang="en-GB" dirty="0" err="1" smtClean="0"/>
              <a:t>faoin</a:t>
            </a:r>
            <a:r>
              <a:rPr lang="en-GB" dirty="0" smtClean="0"/>
              <a:t> </a:t>
            </a:r>
            <a:r>
              <a:rPr lang="en-GB" dirty="0" err="1" smtClean="0"/>
              <a:t>ngrian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b="1" dirty="0" err="1" smtClean="0"/>
              <a:t>chuaigh</a:t>
            </a:r>
            <a:r>
              <a:rPr lang="en-GB" dirty="0" smtClean="0"/>
              <a:t> </a:t>
            </a:r>
            <a:r>
              <a:rPr lang="en-GB" dirty="0" err="1" smtClean="0"/>
              <a:t>mise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Seosamh</a:t>
            </a:r>
            <a:r>
              <a:rPr lang="en-GB" dirty="0" smtClean="0"/>
              <a:t> ag </a:t>
            </a:r>
            <a:r>
              <a:rPr lang="en-GB" dirty="0" err="1" smtClean="0"/>
              <a:t>snámh</a:t>
            </a:r>
            <a:r>
              <a:rPr lang="en-GB" dirty="0"/>
              <a:t> </a:t>
            </a:r>
            <a:r>
              <a:rPr lang="en-GB" dirty="0" smtClean="0"/>
              <a:t>san </a:t>
            </a:r>
            <a:r>
              <a:rPr lang="en-GB" dirty="0" err="1" smtClean="0"/>
              <a:t>fharraige</a:t>
            </a:r>
            <a:r>
              <a:rPr lang="en-GB" dirty="0" smtClean="0"/>
              <a:t>. </a:t>
            </a:r>
            <a:r>
              <a:rPr lang="en-GB" b="1" dirty="0" err="1" smtClean="0"/>
              <a:t>Bhí</a:t>
            </a:r>
            <a:r>
              <a:rPr lang="en-GB" b="1" dirty="0" smtClean="0"/>
              <a:t> </a:t>
            </a:r>
            <a:r>
              <a:rPr lang="en-GB" dirty="0" smtClean="0"/>
              <a:t>an </a:t>
            </a:r>
            <a:r>
              <a:rPr lang="en-GB" dirty="0" err="1" smtClean="0"/>
              <a:t>chraic</a:t>
            </a:r>
            <a:r>
              <a:rPr lang="en-GB" dirty="0" smtClean="0"/>
              <a:t> </a:t>
            </a:r>
            <a:r>
              <a:rPr lang="en-GB" dirty="0" err="1" smtClean="0"/>
              <a:t>nócha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989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 smtClean="0"/>
              <a:t>	</a:t>
            </a:r>
            <a:r>
              <a:rPr lang="en-GB" b="1" dirty="0" err="1" smtClean="0"/>
              <a:t>Léimeamar</a:t>
            </a:r>
            <a:r>
              <a:rPr lang="en-GB" b="1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rothair</a:t>
            </a:r>
            <a:r>
              <a:rPr lang="en-GB" dirty="0" smtClean="0"/>
              <a:t> </a:t>
            </a:r>
            <a:r>
              <a:rPr lang="en-GB" dirty="0" err="1" smtClean="0"/>
              <a:t>arís</a:t>
            </a:r>
            <a:r>
              <a:rPr lang="en-GB" dirty="0" smtClean="0"/>
              <a:t> ag </a:t>
            </a:r>
            <a:r>
              <a:rPr lang="en-GB" dirty="0" err="1" smtClean="0"/>
              <a:t>dul</a:t>
            </a:r>
            <a:r>
              <a:rPr lang="en-GB" dirty="0" smtClean="0"/>
              <a:t> go </a:t>
            </a:r>
            <a:r>
              <a:rPr lang="en-GB" dirty="0" err="1" smtClean="0"/>
              <a:t>dtí</a:t>
            </a:r>
            <a:r>
              <a:rPr lang="en-GB" dirty="0" smtClean="0"/>
              <a:t> an </a:t>
            </a:r>
            <a:r>
              <a:rPr lang="en-GB" dirty="0" err="1" smtClean="0"/>
              <a:t>phictiúrlann</a:t>
            </a:r>
            <a:r>
              <a:rPr lang="en-GB" dirty="0" smtClean="0"/>
              <a:t>. </a:t>
            </a:r>
            <a:r>
              <a:rPr lang="en-GB" b="1" dirty="0" err="1" smtClean="0"/>
              <a:t>Chonaiceamar</a:t>
            </a:r>
            <a:r>
              <a:rPr lang="en-GB" dirty="0" smtClean="0"/>
              <a:t> an </a:t>
            </a:r>
            <a:r>
              <a:rPr lang="en-GB" dirty="0" err="1" smtClean="0"/>
              <a:t>scannán</a:t>
            </a:r>
            <a:r>
              <a:rPr lang="en-GB" dirty="0" smtClean="0"/>
              <a:t> Pirates of the </a:t>
            </a:r>
            <a:r>
              <a:rPr lang="en-GB" dirty="0" err="1" smtClean="0"/>
              <a:t>Carribean</a:t>
            </a:r>
            <a:r>
              <a:rPr lang="en-GB" dirty="0" smtClean="0"/>
              <a:t>.</a:t>
            </a:r>
            <a:r>
              <a:rPr lang="en-GB" b="1" dirty="0" smtClean="0"/>
              <a:t> </a:t>
            </a:r>
            <a:r>
              <a:rPr lang="en-GB" b="1" dirty="0" err="1" smtClean="0"/>
              <a:t>Cheannaigh</a:t>
            </a:r>
            <a:r>
              <a:rPr lang="en-GB" b="1" dirty="0" smtClean="0"/>
              <a:t> </a:t>
            </a:r>
            <a:r>
              <a:rPr lang="en-GB" dirty="0" err="1" smtClean="0"/>
              <a:t>Seosamh</a:t>
            </a:r>
            <a:r>
              <a:rPr lang="en-GB" dirty="0" smtClean="0"/>
              <a:t> </a:t>
            </a:r>
            <a:r>
              <a:rPr lang="en-GB" dirty="0" err="1" smtClean="0"/>
              <a:t>seacláid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b="1" dirty="0" err="1" smtClean="0"/>
              <a:t>cheannaigh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</a:t>
            </a:r>
            <a:r>
              <a:rPr lang="en-GB" dirty="0" err="1" smtClean="0"/>
              <a:t>grán</a:t>
            </a:r>
            <a:r>
              <a:rPr lang="en-GB" dirty="0" smtClean="0"/>
              <a:t> </a:t>
            </a:r>
            <a:r>
              <a:rPr lang="en-GB" dirty="0" err="1" smtClean="0"/>
              <a:t>rósta</a:t>
            </a:r>
            <a:r>
              <a:rPr lang="en-GB" dirty="0" smtClean="0"/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 smtClean="0"/>
              <a:t>	</a:t>
            </a:r>
            <a:r>
              <a:rPr lang="en-GB" b="1" dirty="0" err="1" smtClean="0"/>
              <a:t>Bhí</a:t>
            </a:r>
            <a:r>
              <a:rPr lang="en-GB" dirty="0" smtClean="0"/>
              <a:t> </a:t>
            </a:r>
            <a:r>
              <a:rPr lang="en-GB" dirty="0" err="1" smtClean="0"/>
              <a:t>ocras</a:t>
            </a:r>
            <a:r>
              <a:rPr lang="en-GB" dirty="0" smtClean="0"/>
              <a:t> </a:t>
            </a:r>
            <a:r>
              <a:rPr lang="en-GB" dirty="0" err="1" smtClean="0"/>
              <a:t>orainn</a:t>
            </a:r>
            <a:r>
              <a:rPr lang="en-GB" dirty="0" smtClean="0"/>
              <a:t> </a:t>
            </a:r>
            <a:r>
              <a:rPr lang="en-GB" dirty="0" err="1" smtClean="0"/>
              <a:t>ansin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b="1" dirty="0" err="1" smtClean="0"/>
              <a:t>d’itheamar</a:t>
            </a:r>
            <a:r>
              <a:rPr lang="en-GB" b="1" dirty="0" smtClean="0"/>
              <a:t> </a:t>
            </a:r>
            <a:r>
              <a:rPr lang="en-GB" dirty="0" err="1" smtClean="0"/>
              <a:t>sceallóga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borgaire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bhialann</a:t>
            </a:r>
            <a:r>
              <a:rPr lang="en-GB" dirty="0" smtClean="0"/>
              <a:t> </a:t>
            </a:r>
            <a:r>
              <a:rPr lang="en-GB" dirty="0" err="1" smtClean="0"/>
              <a:t>gasta</a:t>
            </a:r>
            <a:r>
              <a:rPr lang="en-GB" dirty="0" smtClean="0"/>
              <a:t>. </a:t>
            </a:r>
            <a:r>
              <a:rPr lang="en-GB" b="1" dirty="0" err="1" smtClean="0"/>
              <a:t>Shroich</a:t>
            </a:r>
            <a:r>
              <a:rPr lang="en-GB" b="1" dirty="0" smtClean="0"/>
              <a:t> </a:t>
            </a:r>
            <a:r>
              <a:rPr lang="en-GB" b="1" dirty="0" err="1" smtClean="0"/>
              <a:t>mé</a:t>
            </a:r>
            <a:r>
              <a:rPr lang="en-GB" b="1" dirty="0" smtClean="0"/>
              <a:t> </a:t>
            </a:r>
            <a:r>
              <a:rPr lang="en-GB" dirty="0" err="1" smtClean="0"/>
              <a:t>abhaile</a:t>
            </a:r>
            <a:r>
              <a:rPr lang="en-GB" dirty="0" smtClean="0"/>
              <a:t> ag a </a:t>
            </a:r>
            <a:r>
              <a:rPr lang="en-GB" dirty="0" err="1" smtClean="0"/>
              <a:t>deich</a:t>
            </a:r>
            <a:r>
              <a:rPr lang="en-GB" dirty="0" smtClean="0"/>
              <a:t> a </a:t>
            </a:r>
            <a:r>
              <a:rPr lang="en-GB" dirty="0" err="1" smtClean="0"/>
              <a:t>chlog</a:t>
            </a:r>
            <a:r>
              <a:rPr lang="en-GB" dirty="0" smtClean="0"/>
              <a:t>. </a:t>
            </a:r>
            <a:r>
              <a:rPr lang="en-GB" b="1" dirty="0" err="1" smtClean="0"/>
              <a:t>Bhí</a:t>
            </a:r>
            <a:r>
              <a:rPr lang="en-GB" dirty="0" smtClean="0"/>
              <a:t> </a:t>
            </a:r>
            <a:r>
              <a:rPr lang="en-GB" dirty="0" err="1" smtClean="0"/>
              <a:t>lá</a:t>
            </a:r>
            <a:r>
              <a:rPr lang="en-GB" dirty="0" smtClean="0"/>
              <a:t> </a:t>
            </a:r>
            <a:r>
              <a:rPr lang="en-GB" dirty="0" err="1" smtClean="0"/>
              <a:t>iontach</a:t>
            </a:r>
            <a:r>
              <a:rPr lang="en-GB" dirty="0" smtClean="0"/>
              <a:t> </a:t>
            </a:r>
            <a:r>
              <a:rPr lang="en-GB" dirty="0" err="1" smtClean="0"/>
              <a:t>agam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2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Na </a:t>
            </a:r>
            <a:r>
              <a:rPr lang="en-GB" b="1" dirty="0" err="1" smtClean="0"/>
              <a:t>Briathra</a:t>
            </a:r>
            <a:r>
              <a:rPr lang="en-GB" b="1" dirty="0" smtClean="0"/>
              <a:t> don Alt (Verbs)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You will </a:t>
            </a:r>
            <a:r>
              <a:rPr lang="en-GB" u="sng" dirty="0" smtClean="0"/>
              <a:t>always write </a:t>
            </a:r>
            <a:r>
              <a:rPr lang="en-GB" dirty="0" smtClean="0"/>
              <a:t>in the </a:t>
            </a:r>
            <a:r>
              <a:rPr lang="en-GB" b="1" dirty="0" err="1" smtClean="0"/>
              <a:t>Aimsir</a:t>
            </a:r>
            <a:r>
              <a:rPr lang="en-GB" b="1" dirty="0" smtClean="0"/>
              <a:t> </a:t>
            </a:r>
            <a:r>
              <a:rPr lang="en-GB" b="1" dirty="0" err="1" smtClean="0"/>
              <a:t>Chaite</a:t>
            </a:r>
            <a:r>
              <a:rPr lang="en-GB" b="1" dirty="0" smtClean="0"/>
              <a:t> </a:t>
            </a:r>
            <a:r>
              <a:rPr lang="en-GB" i="1" dirty="0" smtClean="0"/>
              <a:t>(past tense) </a:t>
            </a:r>
            <a:r>
              <a:rPr lang="en-GB" dirty="0" smtClean="0"/>
              <a:t>for the </a:t>
            </a:r>
            <a:r>
              <a:rPr lang="en-GB" b="1" i="1" dirty="0" smtClean="0"/>
              <a:t>Alt/</a:t>
            </a:r>
            <a:r>
              <a:rPr lang="en-GB" b="1" i="1" dirty="0" err="1" smtClean="0"/>
              <a:t>Cuntas</a:t>
            </a:r>
            <a:r>
              <a:rPr lang="en-GB" b="1" i="1" dirty="0" smtClean="0"/>
              <a:t> (</a:t>
            </a:r>
            <a:r>
              <a:rPr lang="en-GB" b="1" i="1" dirty="0" err="1" smtClean="0"/>
              <a:t>Ceist</a:t>
            </a:r>
            <a:r>
              <a:rPr lang="en-GB" b="1" i="1" dirty="0" smtClean="0"/>
              <a:t> 6)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The Alt is written in the first person (you are a character) so you will always be using the </a:t>
            </a:r>
            <a:r>
              <a:rPr lang="en-GB" b="1" dirty="0" smtClean="0"/>
              <a:t>‘</a:t>
            </a:r>
            <a:r>
              <a:rPr lang="en-GB" b="1" dirty="0" err="1" smtClean="0"/>
              <a:t>mé</a:t>
            </a:r>
            <a:r>
              <a:rPr lang="en-GB" b="1" dirty="0" smtClean="0"/>
              <a:t>/me’ </a:t>
            </a:r>
            <a:r>
              <a:rPr lang="en-GB" dirty="0" smtClean="0"/>
              <a:t>part of the verb or the </a:t>
            </a:r>
            <a:r>
              <a:rPr lang="en-GB" b="1" dirty="0" smtClean="0"/>
              <a:t>‘</a:t>
            </a:r>
            <a:r>
              <a:rPr lang="en-GB" b="1" dirty="0" err="1" smtClean="0"/>
              <a:t>muid</a:t>
            </a:r>
            <a:r>
              <a:rPr lang="en-GB" b="1" dirty="0" smtClean="0"/>
              <a:t>/we’ </a:t>
            </a:r>
            <a:r>
              <a:rPr lang="en-GB" dirty="0" smtClean="0"/>
              <a:t>part of the verb.</a:t>
            </a:r>
          </a:p>
        </p:txBody>
      </p:sp>
    </p:spTree>
    <p:extLst>
      <p:ext uri="{BB962C8B-B14F-4D97-AF65-F5344CB8AC3E}">
        <p14:creationId xmlns:p14="http://schemas.microsoft.com/office/powerpoint/2010/main" val="2610215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pPr lvl="0"/>
            <a:r>
              <a:rPr lang="en-GB" b="1" dirty="0">
                <a:solidFill>
                  <a:prstClr val="black"/>
                </a:solidFill>
              </a:rPr>
              <a:t>To put a verb in the </a:t>
            </a:r>
            <a:r>
              <a:rPr lang="en-GB" b="1" dirty="0" err="1">
                <a:solidFill>
                  <a:prstClr val="black"/>
                </a:solidFill>
              </a:rPr>
              <a:t>Aimsir</a:t>
            </a:r>
            <a:r>
              <a:rPr lang="en-GB" b="1" dirty="0">
                <a:solidFill>
                  <a:prstClr val="black"/>
                </a:solidFill>
              </a:rPr>
              <a:t> </a:t>
            </a:r>
            <a:r>
              <a:rPr lang="en-GB" b="1" dirty="0" err="1" smtClean="0">
                <a:solidFill>
                  <a:prstClr val="black"/>
                </a:solidFill>
              </a:rPr>
              <a:t>Chaite</a:t>
            </a:r>
            <a:r>
              <a:rPr lang="en-GB" b="1" dirty="0" smtClean="0">
                <a:solidFill>
                  <a:prstClr val="black"/>
                </a:solidFill>
              </a:rPr>
              <a:t> you must:</a:t>
            </a:r>
            <a:endParaRPr lang="en-GB" b="1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GB" sz="3000" dirty="0">
                <a:solidFill>
                  <a:prstClr val="black"/>
                </a:solidFill>
              </a:rPr>
              <a:t>Add a </a:t>
            </a:r>
            <a:r>
              <a:rPr lang="en-GB" sz="3000" b="1" dirty="0" err="1">
                <a:solidFill>
                  <a:prstClr val="black"/>
                </a:solidFill>
              </a:rPr>
              <a:t>séimhiú</a:t>
            </a:r>
            <a:r>
              <a:rPr lang="en-GB" sz="3000" b="1" dirty="0">
                <a:solidFill>
                  <a:prstClr val="black"/>
                </a:solidFill>
              </a:rPr>
              <a:t> (h</a:t>
            </a:r>
            <a:r>
              <a:rPr lang="en-GB" sz="3000" b="1" dirty="0" smtClean="0">
                <a:solidFill>
                  <a:prstClr val="black"/>
                </a:solidFill>
              </a:rPr>
              <a:t>)  </a:t>
            </a:r>
            <a:r>
              <a:rPr lang="en-GB" sz="3000" dirty="0">
                <a:solidFill>
                  <a:prstClr val="black"/>
                </a:solidFill>
              </a:rPr>
              <a:t>if it begins with a</a:t>
            </a:r>
            <a:r>
              <a:rPr lang="en-GB" sz="3000" b="1" dirty="0">
                <a:solidFill>
                  <a:prstClr val="black"/>
                </a:solidFill>
              </a:rPr>
              <a:t> consonant </a:t>
            </a:r>
            <a:r>
              <a:rPr lang="en-GB" sz="3000" dirty="0">
                <a:solidFill>
                  <a:prstClr val="black"/>
                </a:solidFill>
              </a:rPr>
              <a:t>e.g. Bris –&gt; </a:t>
            </a:r>
            <a:r>
              <a:rPr lang="en-GB" sz="3000" dirty="0" err="1">
                <a:solidFill>
                  <a:prstClr val="black"/>
                </a:solidFill>
              </a:rPr>
              <a:t>B</a:t>
            </a:r>
            <a:r>
              <a:rPr lang="en-GB" sz="3000" b="1" dirty="0" err="1">
                <a:solidFill>
                  <a:srgbClr val="FF0000"/>
                </a:solidFill>
              </a:rPr>
              <a:t>h</a:t>
            </a:r>
            <a:r>
              <a:rPr lang="en-GB" sz="3000" dirty="0" err="1">
                <a:solidFill>
                  <a:prstClr val="black"/>
                </a:solidFill>
              </a:rPr>
              <a:t>ris</a:t>
            </a:r>
            <a:r>
              <a:rPr lang="en-GB" sz="3000" dirty="0">
                <a:solidFill>
                  <a:prstClr val="black"/>
                </a:solidFill>
              </a:rPr>
              <a:t>/</a:t>
            </a:r>
            <a:r>
              <a:rPr lang="en-GB" sz="3000" dirty="0" err="1">
                <a:solidFill>
                  <a:prstClr val="black"/>
                </a:solidFill>
              </a:rPr>
              <a:t>Caith</a:t>
            </a:r>
            <a:r>
              <a:rPr lang="en-GB" sz="3000" dirty="0">
                <a:solidFill>
                  <a:prstClr val="black"/>
                </a:solidFill>
              </a:rPr>
              <a:t> –&gt; </a:t>
            </a:r>
            <a:r>
              <a:rPr lang="en-GB" sz="3000" dirty="0" err="1">
                <a:solidFill>
                  <a:prstClr val="black"/>
                </a:solidFill>
              </a:rPr>
              <a:t>C</a:t>
            </a:r>
            <a:r>
              <a:rPr lang="en-GB" sz="3000" b="1" dirty="0" err="1">
                <a:solidFill>
                  <a:srgbClr val="FF0000"/>
                </a:solidFill>
              </a:rPr>
              <a:t>h</a:t>
            </a:r>
            <a:r>
              <a:rPr lang="en-GB" sz="3000" dirty="0" err="1">
                <a:solidFill>
                  <a:prstClr val="black"/>
                </a:solidFill>
              </a:rPr>
              <a:t>aith</a:t>
            </a:r>
            <a:r>
              <a:rPr lang="en-GB" sz="3000" dirty="0">
                <a:solidFill>
                  <a:prstClr val="black"/>
                </a:solidFill>
              </a:rPr>
              <a:t>/</a:t>
            </a:r>
            <a:r>
              <a:rPr lang="en-GB" sz="3000" dirty="0" err="1">
                <a:solidFill>
                  <a:prstClr val="black"/>
                </a:solidFill>
              </a:rPr>
              <a:t>Cuir</a:t>
            </a:r>
            <a:r>
              <a:rPr lang="en-GB" sz="3000" dirty="0">
                <a:solidFill>
                  <a:prstClr val="black"/>
                </a:solidFill>
              </a:rPr>
              <a:t> -&gt; </a:t>
            </a:r>
            <a:r>
              <a:rPr lang="en-GB" sz="3000" dirty="0" err="1">
                <a:solidFill>
                  <a:prstClr val="black"/>
                </a:solidFill>
              </a:rPr>
              <a:t>C</a:t>
            </a:r>
            <a:r>
              <a:rPr lang="en-GB" sz="3000" b="1" dirty="0" err="1">
                <a:solidFill>
                  <a:srgbClr val="FF0000"/>
                </a:solidFill>
              </a:rPr>
              <a:t>h</a:t>
            </a:r>
            <a:r>
              <a:rPr lang="en-GB" sz="3000" dirty="0" err="1">
                <a:solidFill>
                  <a:prstClr val="black"/>
                </a:solidFill>
              </a:rPr>
              <a:t>uir</a:t>
            </a:r>
            <a:endParaRPr lang="en-GB" sz="3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GB" sz="3000" dirty="0">
                <a:solidFill>
                  <a:prstClr val="black"/>
                </a:solidFill>
              </a:rPr>
              <a:t>Put a </a:t>
            </a:r>
            <a:r>
              <a:rPr lang="en-GB" sz="3000" b="1" dirty="0">
                <a:solidFill>
                  <a:prstClr val="black"/>
                </a:solidFill>
              </a:rPr>
              <a:t>D’ </a:t>
            </a:r>
            <a:r>
              <a:rPr lang="en-GB" sz="3000" dirty="0">
                <a:solidFill>
                  <a:prstClr val="black"/>
                </a:solidFill>
              </a:rPr>
              <a:t>in front of the verb </a:t>
            </a:r>
            <a:r>
              <a:rPr lang="en-GB" sz="3000" b="1" dirty="0">
                <a:solidFill>
                  <a:prstClr val="black"/>
                </a:solidFill>
              </a:rPr>
              <a:t>if it starts with a vowel (AEIOU)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GB" sz="3000" dirty="0">
                <a:solidFill>
                  <a:prstClr val="black"/>
                </a:solidFill>
              </a:rPr>
              <a:t>e.g. </a:t>
            </a:r>
            <a:r>
              <a:rPr lang="en-GB" sz="3000" dirty="0" err="1">
                <a:solidFill>
                  <a:prstClr val="black"/>
                </a:solidFill>
              </a:rPr>
              <a:t>Ól</a:t>
            </a:r>
            <a:r>
              <a:rPr lang="en-GB" sz="3000" dirty="0">
                <a:solidFill>
                  <a:prstClr val="black"/>
                </a:solidFill>
              </a:rPr>
              <a:t> -&gt; </a:t>
            </a:r>
            <a:r>
              <a:rPr lang="en-GB" sz="3000" b="1" dirty="0" err="1" smtClean="0">
                <a:solidFill>
                  <a:srgbClr val="FF0000"/>
                </a:solidFill>
              </a:rPr>
              <a:t>D’</a:t>
            </a:r>
            <a:r>
              <a:rPr lang="en-GB" sz="3000" dirty="0" err="1" smtClean="0">
                <a:solidFill>
                  <a:prstClr val="black"/>
                </a:solidFill>
              </a:rPr>
              <a:t>ól</a:t>
            </a:r>
            <a:r>
              <a:rPr lang="en-GB" sz="3000" dirty="0" smtClean="0">
                <a:solidFill>
                  <a:prstClr val="black"/>
                </a:solidFill>
              </a:rPr>
              <a:t> / </a:t>
            </a:r>
            <a:r>
              <a:rPr lang="en-GB" sz="3000" dirty="0" err="1" smtClean="0">
                <a:solidFill>
                  <a:prstClr val="black"/>
                </a:solidFill>
              </a:rPr>
              <a:t>Éirigh</a:t>
            </a:r>
            <a:r>
              <a:rPr lang="en-GB" sz="3000" dirty="0" smtClean="0">
                <a:solidFill>
                  <a:prstClr val="black"/>
                </a:solidFill>
              </a:rPr>
              <a:t> </a:t>
            </a:r>
            <a:r>
              <a:rPr lang="en-GB" sz="3000" dirty="0">
                <a:solidFill>
                  <a:prstClr val="black"/>
                </a:solidFill>
              </a:rPr>
              <a:t>-&gt; </a:t>
            </a:r>
            <a:r>
              <a:rPr lang="en-GB" sz="3000" b="1" dirty="0" err="1">
                <a:solidFill>
                  <a:srgbClr val="FF0000"/>
                </a:solidFill>
              </a:rPr>
              <a:t>D’</a:t>
            </a:r>
            <a:r>
              <a:rPr lang="en-GB" sz="3000" dirty="0" err="1">
                <a:solidFill>
                  <a:prstClr val="black"/>
                </a:solidFill>
              </a:rPr>
              <a:t>éirigh</a:t>
            </a:r>
            <a:endParaRPr lang="en-GB" sz="3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GB" sz="3000" dirty="0">
                <a:solidFill>
                  <a:prstClr val="black"/>
                </a:solidFill>
              </a:rPr>
              <a:t>Put a </a:t>
            </a:r>
            <a:r>
              <a:rPr lang="en-GB" sz="3000" b="1" dirty="0">
                <a:solidFill>
                  <a:prstClr val="black"/>
                </a:solidFill>
              </a:rPr>
              <a:t>D’ </a:t>
            </a:r>
            <a:r>
              <a:rPr lang="en-GB" sz="3000" b="1" u="sng" dirty="0">
                <a:solidFill>
                  <a:prstClr val="black"/>
                </a:solidFill>
              </a:rPr>
              <a:t>and</a:t>
            </a:r>
            <a:r>
              <a:rPr lang="en-GB" sz="3000" b="1" dirty="0">
                <a:solidFill>
                  <a:prstClr val="black"/>
                </a:solidFill>
              </a:rPr>
              <a:t> a h </a:t>
            </a:r>
            <a:r>
              <a:rPr lang="en-GB" sz="3000" dirty="0">
                <a:solidFill>
                  <a:prstClr val="black"/>
                </a:solidFill>
              </a:rPr>
              <a:t>if it starts with </a:t>
            </a:r>
            <a:r>
              <a:rPr lang="en-GB" sz="3000" b="1" dirty="0">
                <a:solidFill>
                  <a:prstClr val="black"/>
                </a:solidFill>
              </a:rPr>
              <a:t>an F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GB" sz="3000" dirty="0">
                <a:solidFill>
                  <a:prstClr val="black"/>
                </a:solidFill>
              </a:rPr>
              <a:t>e.g. </a:t>
            </a:r>
            <a:r>
              <a:rPr lang="en-GB" sz="3000" dirty="0" err="1">
                <a:solidFill>
                  <a:prstClr val="black"/>
                </a:solidFill>
              </a:rPr>
              <a:t>Fág</a:t>
            </a:r>
            <a:r>
              <a:rPr lang="en-GB" sz="3000" dirty="0">
                <a:solidFill>
                  <a:prstClr val="black"/>
                </a:solidFill>
              </a:rPr>
              <a:t> -&gt; </a:t>
            </a:r>
            <a:r>
              <a:rPr lang="en-GB" sz="3000" b="1" dirty="0" err="1" smtClean="0">
                <a:solidFill>
                  <a:srgbClr val="FF0000"/>
                </a:solidFill>
              </a:rPr>
              <a:t>D’</a:t>
            </a:r>
            <a:r>
              <a:rPr lang="en-GB" sz="3000" dirty="0" err="1" smtClean="0">
                <a:solidFill>
                  <a:prstClr val="black"/>
                </a:solidFill>
              </a:rPr>
              <a:t>f</a:t>
            </a:r>
            <a:r>
              <a:rPr lang="en-GB" sz="3000" b="1" dirty="0" err="1" smtClean="0">
                <a:solidFill>
                  <a:srgbClr val="FF0000"/>
                </a:solidFill>
              </a:rPr>
              <a:t>h</a:t>
            </a:r>
            <a:r>
              <a:rPr lang="en-GB" sz="3000" dirty="0" err="1" smtClean="0">
                <a:solidFill>
                  <a:prstClr val="black"/>
                </a:solidFill>
              </a:rPr>
              <a:t>ág</a:t>
            </a:r>
            <a:r>
              <a:rPr lang="en-GB" sz="3000" dirty="0" smtClean="0">
                <a:solidFill>
                  <a:prstClr val="black"/>
                </a:solidFill>
              </a:rPr>
              <a:t> / </a:t>
            </a:r>
            <a:r>
              <a:rPr lang="en-GB" sz="3000" dirty="0" err="1" smtClean="0">
                <a:solidFill>
                  <a:prstClr val="black"/>
                </a:solidFill>
              </a:rPr>
              <a:t>Féach</a:t>
            </a:r>
            <a:r>
              <a:rPr lang="en-GB" sz="3000" dirty="0" smtClean="0">
                <a:solidFill>
                  <a:prstClr val="black"/>
                </a:solidFill>
              </a:rPr>
              <a:t> </a:t>
            </a:r>
            <a:r>
              <a:rPr lang="en-GB" sz="3000" dirty="0">
                <a:solidFill>
                  <a:prstClr val="black"/>
                </a:solidFill>
              </a:rPr>
              <a:t>-&gt; </a:t>
            </a:r>
            <a:r>
              <a:rPr lang="en-GB" sz="3000" b="1" dirty="0" err="1">
                <a:solidFill>
                  <a:srgbClr val="FF0000"/>
                </a:solidFill>
              </a:rPr>
              <a:t>D’</a:t>
            </a:r>
            <a:r>
              <a:rPr lang="en-GB" sz="3000" dirty="0" err="1">
                <a:solidFill>
                  <a:prstClr val="black"/>
                </a:solidFill>
              </a:rPr>
              <a:t>f</a:t>
            </a:r>
            <a:r>
              <a:rPr lang="en-GB" sz="3000" b="1" dirty="0" err="1">
                <a:solidFill>
                  <a:srgbClr val="FF0000"/>
                </a:solidFill>
              </a:rPr>
              <a:t>h</a:t>
            </a:r>
            <a:r>
              <a:rPr lang="en-GB" sz="3000" dirty="0" err="1">
                <a:solidFill>
                  <a:prstClr val="black"/>
                </a:solidFill>
              </a:rPr>
              <a:t>éach</a:t>
            </a:r>
            <a:r>
              <a:rPr lang="en-GB" sz="3000" dirty="0">
                <a:solidFill>
                  <a:prstClr val="black"/>
                </a:solidFill>
              </a:rPr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20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 err="1" smtClean="0"/>
              <a:t>Bí</a:t>
            </a:r>
            <a:r>
              <a:rPr lang="en-GB" sz="5400" b="1" dirty="0" smtClean="0"/>
              <a:t> </a:t>
            </a:r>
            <a:r>
              <a:rPr lang="en-GB" sz="5400" b="1" dirty="0" err="1" smtClean="0"/>
              <a:t>cúramach</a:t>
            </a:r>
            <a:r>
              <a:rPr lang="en-GB" sz="5400" b="1" dirty="0" smtClean="0"/>
              <a:t>:</a:t>
            </a:r>
            <a:endParaRPr lang="en-GB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>
                <a:solidFill>
                  <a:prstClr val="black"/>
                </a:solidFill>
                <a:ea typeface="+mj-ea"/>
                <a:cs typeface="+mj-cs"/>
              </a:rPr>
              <a:t>You cannot put a h or D’ on a verb that starts with </a:t>
            </a:r>
            <a:r>
              <a:rPr lang="en-GB" sz="4000" b="1" dirty="0" smtClean="0">
                <a:solidFill>
                  <a:prstClr val="black"/>
                </a:solidFill>
                <a:ea typeface="+mj-ea"/>
                <a:cs typeface="+mj-cs"/>
              </a:rPr>
              <a:t>St, L, N, R, Sm, </a:t>
            </a:r>
            <a:r>
              <a:rPr lang="en-GB" sz="4000" b="1" dirty="0" err="1" smtClean="0">
                <a:solidFill>
                  <a:prstClr val="black"/>
                </a:solidFill>
                <a:ea typeface="+mj-ea"/>
                <a:cs typeface="+mj-cs"/>
              </a:rPr>
              <a:t>Sp</a:t>
            </a:r>
            <a:r>
              <a:rPr lang="en-GB" sz="4000" b="1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n-GB" sz="4000" dirty="0" smtClean="0">
                <a:solidFill>
                  <a:prstClr val="black"/>
                </a:solidFill>
                <a:ea typeface="+mj-ea"/>
                <a:cs typeface="+mj-cs"/>
              </a:rPr>
              <a:t>or</a:t>
            </a:r>
            <a:r>
              <a:rPr lang="en-GB" sz="4000" b="1" dirty="0" smtClean="0">
                <a:solidFill>
                  <a:prstClr val="black"/>
                </a:solidFill>
                <a:ea typeface="+mj-ea"/>
                <a:cs typeface="+mj-cs"/>
              </a:rPr>
              <a:t> Sc.</a:t>
            </a:r>
          </a:p>
          <a:p>
            <a:r>
              <a:rPr lang="en-GB" sz="4000" b="1" dirty="0" smtClean="0">
                <a:solidFill>
                  <a:prstClr val="black"/>
                </a:solidFill>
                <a:ea typeface="+mj-ea"/>
                <a:cs typeface="+mj-cs"/>
              </a:rPr>
              <a:t>Remember: </a:t>
            </a:r>
            <a:r>
              <a:rPr lang="en-GB" sz="4000" b="1" dirty="0" smtClean="0">
                <a:solidFill>
                  <a:srgbClr val="FF0000"/>
                </a:solidFill>
                <a:ea typeface="+mj-ea"/>
                <a:cs typeface="+mj-cs"/>
              </a:rPr>
              <a:t>St</a:t>
            </a:r>
            <a:r>
              <a:rPr lang="en-GB" sz="4000" dirty="0" smtClean="0">
                <a:solidFill>
                  <a:prstClr val="black"/>
                </a:solidFill>
                <a:ea typeface="+mj-ea"/>
                <a:cs typeface="+mj-cs"/>
              </a:rPr>
              <a:t>. E</a:t>
            </a:r>
            <a:r>
              <a:rPr lang="en-GB" sz="4000" b="1" dirty="0" smtClean="0">
                <a:solidFill>
                  <a:srgbClr val="FF0000"/>
                </a:solidFill>
                <a:ea typeface="+mj-ea"/>
                <a:cs typeface="+mj-cs"/>
              </a:rPr>
              <a:t>l</a:t>
            </a:r>
            <a:r>
              <a:rPr lang="en-GB" sz="4000" dirty="0" smtClean="0">
                <a:solidFill>
                  <a:prstClr val="black"/>
                </a:solidFill>
                <a:ea typeface="+mj-ea"/>
                <a:cs typeface="+mj-cs"/>
              </a:rPr>
              <a:t>ea</a:t>
            </a:r>
            <a:r>
              <a:rPr lang="en-GB" sz="4000" b="1" dirty="0" smtClean="0">
                <a:solidFill>
                  <a:srgbClr val="FF0000"/>
                </a:solidFill>
                <a:ea typeface="+mj-ea"/>
                <a:cs typeface="+mj-cs"/>
              </a:rPr>
              <a:t>n</a:t>
            </a:r>
            <a:r>
              <a:rPr lang="en-GB" sz="4000" dirty="0" smtClean="0">
                <a:solidFill>
                  <a:prstClr val="black"/>
                </a:solidFill>
                <a:ea typeface="+mj-ea"/>
                <a:cs typeface="+mj-cs"/>
              </a:rPr>
              <a:t>o</a:t>
            </a:r>
            <a:r>
              <a:rPr lang="en-GB" sz="4000" b="1" dirty="0" smtClean="0">
                <a:solidFill>
                  <a:srgbClr val="FF0000"/>
                </a:solidFill>
                <a:ea typeface="+mj-ea"/>
                <a:cs typeface="+mj-cs"/>
              </a:rPr>
              <a:t>r</a:t>
            </a:r>
            <a:r>
              <a:rPr lang="en-GB" sz="4000" dirty="0" smtClean="0">
                <a:solidFill>
                  <a:prstClr val="black"/>
                </a:solidFill>
                <a:ea typeface="+mj-ea"/>
                <a:cs typeface="+mj-cs"/>
              </a:rPr>
              <a:t> is </a:t>
            </a:r>
            <a:r>
              <a:rPr lang="en-GB" sz="4000" b="1" dirty="0" smtClean="0">
                <a:solidFill>
                  <a:srgbClr val="FF0000"/>
                </a:solidFill>
                <a:ea typeface="+mj-ea"/>
                <a:cs typeface="+mj-cs"/>
              </a:rPr>
              <a:t>Sm</a:t>
            </a:r>
            <a:r>
              <a:rPr lang="en-GB" sz="4000" dirty="0" smtClean="0">
                <a:solidFill>
                  <a:prstClr val="black"/>
                </a:solidFill>
                <a:ea typeface="+mj-ea"/>
                <a:cs typeface="+mj-cs"/>
              </a:rPr>
              <a:t>iling in </a:t>
            </a:r>
            <a:r>
              <a:rPr lang="en-GB" sz="4000" b="1" dirty="0" smtClean="0">
                <a:solidFill>
                  <a:srgbClr val="FF0000"/>
                </a:solidFill>
                <a:ea typeface="+mj-ea"/>
                <a:cs typeface="+mj-cs"/>
              </a:rPr>
              <a:t>Sp</a:t>
            </a:r>
            <a:r>
              <a:rPr lang="en-GB" sz="4000" dirty="0" smtClean="0">
                <a:solidFill>
                  <a:prstClr val="black"/>
                </a:solidFill>
                <a:ea typeface="+mj-ea"/>
                <a:cs typeface="+mj-cs"/>
              </a:rPr>
              <a:t>anish </a:t>
            </a:r>
            <a:r>
              <a:rPr lang="en-GB" sz="4000" b="1" dirty="0" smtClean="0">
                <a:solidFill>
                  <a:srgbClr val="FF0000"/>
                </a:solidFill>
                <a:ea typeface="+mj-ea"/>
                <a:cs typeface="+mj-cs"/>
              </a:rPr>
              <a:t>Sc</a:t>
            </a:r>
            <a:r>
              <a:rPr lang="en-GB" sz="4000" dirty="0" smtClean="0">
                <a:solidFill>
                  <a:prstClr val="black"/>
                </a:solidFill>
                <a:ea typeface="+mj-ea"/>
                <a:cs typeface="+mj-cs"/>
              </a:rPr>
              <a:t>hool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334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u="sng" dirty="0" smtClean="0"/>
              <a:t>Na </a:t>
            </a:r>
            <a:r>
              <a:rPr lang="en-GB" sz="3600" b="1" u="sng" dirty="0" err="1" smtClean="0"/>
              <a:t>Briathra</a:t>
            </a:r>
            <a:r>
              <a:rPr lang="en-GB" sz="3600" b="1" u="sng" dirty="0" smtClean="0"/>
              <a:t> </a:t>
            </a:r>
            <a:r>
              <a:rPr lang="en-GB" sz="3600" b="1" u="sng" dirty="0" err="1" smtClean="0"/>
              <a:t>Néamhrialta</a:t>
            </a:r>
            <a:r>
              <a:rPr lang="en-GB" sz="3600" b="1" u="sng" dirty="0" smtClean="0"/>
              <a:t> (</a:t>
            </a:r>
            <a:r>
              <a:rPr lang="en-GB" sz="3600" b="1" u="sng" dirty="0" err="1" smtClean="0"/>
              <a:t>Aimsir</a:t>
            </a:r>
            <a:r>
              <a:rPr lang="en-GB" sz="3600" b="1" u="sng" dirty="0" smtClean="0"/>
              <a:t> </a:t>
            </a:r>
            <a:r>
              <a:rPr lang="en-GB" sz="3600" b="1" u="sng" dirty="0" err="1" smtClean="0"/>
              <a:t>Chaite</a:t>
            </a:r>
            <a:r>
              <a:rPr lang="en-GB" sz="3600" b="1" u="sng" dirty="0" smtClean="0"/>
              <a:t>)</a:t>
            </a:r>
            <a:endParaRPr lang="en-GB" sz="36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err="1" smtClean="0"/>
              <a:t>Bí</a:t>
            </a:r>
            <a:r>
              <a:rPr lang="en-GB" b="1" dirty="0" smtClean="0"/>
              <a:t> (to be)</a:t>
            </a:r>
          </a:p>
          <a:p>
            <a:pPr marL="0" indent="0">
              <a:buNone/>
            </a:pPr>
            <a:r>
              <a:rPr lang="en-GB" dirty="0" err="1" smtClean="0"/>
              <a:t>Bhí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err="1" smtClean="0"/>
              <a:t>Bhí</a:t>
            </a:r>
            <a:r>
              <a:rPr lang="en-GB" dirty="0" smtClean="0"/>
              <a:t> </a:t>
            </a:r>
            <a:r>
              <a:rPr lang="en-GB" dirty="0" err="1" smtClean="0"/>
              <a:t>muid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err="1" smtClean="0"/>
              <a:t>Bhí</a:t>
            </a:r>
            <a:r>
              <a:rPr lang="en-GB" dirty="0" smtClean="0"/>
              <a:t> </a:t>
            </a:r>
            <a:r>
              <a:rPr lang="en-GB" dirty="0" err="1" smtClean="0"/>
              <a:t>sé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err="1" smtClean="0"/>
              <a:t>Téigh</a:t>
            </a:r>
            <a:r>
              <a:rPr lang="en-GB" b="1" dirty="0" smtClean="0"/>
              <a:t> (to go)</a:t>
            </a:r>
          </a:p>
          <a:p>
            <a:pPr marL="0" indent="0">
              <a:buNone/>
            </a:pPr>
            <a:r>
              <a:rPr lang="en-GB" dirty="0" err="1" smtClean="0"/>
              <a:t>Chuaigh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Chuaigh</a:t>
            </a:r>
            <a:r>
              <a:rPr lang="en-GB" dirty="0" smtClean="0"/>
              <a:t> </a:t>
            </a:r>
            <a:r>
              <a:rPr lang="en-GB" dirty="0" err="1" smtClean="0"/>
              <a:t>muid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4008" y="1268760"/>
            <a:ext cx="4038600" cy="54726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err="1" smtClean="0"/>
              <a:t>Déan</a:t>
            </a:r>
            <a:r>
              <a:rPr lang="en-GB" b="1" dirty="0"/>
              <a:t> </a:t>
            </a:r>
            <a:r>
              <a:rPr lang="en-GB" b="1" dirty="0" smtClean="0"/>
              <a:t>(To do/make)</a:t>
            </a:r>
          </a:p>
          <a:p>
            <a:pPr marL="0" indent="0">
              <a:buNone/>
            </a:pPr>
            <a:r>
              <a:rPr lang="en-GB" dirty="0" err="1" smtClean="0"/>
              <a:t>Rinne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Rinne</a:t>
            </a:r>
            <a:r>
              <a:rPr lang="en-GB" dirty="0" smtClean="0"/>
              <a:t> </a:t>
            </a:r>
            <a:r>
              <a:rPr lang="en-GB" dirty="0" err="1" smtClean="0"/>
              <a:t>muid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(</a:t>
            </a:r>
            <a:r>
              <a:rPr lang="en-GB" b="1" dirty="0" err="1" smtClean="0"/>
              <a:t>Faigh</a:t>
            </a:r>
            <a:r>
              <a:rPr lang="en-GB" b="1" dirty="0" smtClean="0"/>
              <a:t> – to get)</a:t>
            </a:r>
          </a:p>
          <a:p>
            <a:pPr marL="0" indent="0">
              <a:buNone/>
            </a:pPr>
            <a:r>
              <a:rPr lang="en-GB" dirty="0" err="1" smtClean="0"/>
              <a:t>Fuair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Fuair</a:t>
            </a:r>
            <a:r>
              <a:rPr lang="en-GB" dirty="0" smtClean="0"/>
              <a:t> </a:t>
            </a:r>
            <a:r>
              <a:rPr lang="en-GB" dirty="0" err="1" smtClean="0"/>
              <a:t>muid</a:t>
            </a:r>
            <a:endParaRPr lang="en-GB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err="1" smtClean="0"/>
              <a:t>Beir</a:t>
            </a:r>
            <a:r>
              <a:rPr lang="en-GB" b="1" dirty="0" smtClean="0"/>
              <a:t> (to catch)</a:t>
            </a:r>
          </a:p>
          <a:p>
            <a:pPr marL="0" indent="0">
              <a:buNone/>
            </a:pPr>
            <a:r>
              <a:rPr lang="en-GB" dirty="0" smtClean="0"/>
              <a:t>Rug </a:t>
            </a:r>
            <a:r>
              <a:rPr lang="en-GB" dirty="0" err="1" smtClean="0"/>
              <a:t>mé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Rug </a:t>
            </a:r>
            <a:r>
              <a:rPr lang="en-GB" dirty="0" err="1" smtClean="0"/>
              <a:t>muid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5416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4038600" cy="5289451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GB" sz="2600" b="1" dirty="0" err="1" smtClean="0">
                <a:solidFill>
                  <a:prstClr val="black"/>
                </a:solidFill>
              </a:rPr>
              <a:t>Abair</a:t>
            </a:r>
            <a:r>
              <a:rPr lang="en-GB" sz="2600" b="1" dirty="0" smtClean="0">
                <a:solidFill>
                  <a:prstClr val="black"/>
                </a:solidFill>
              </a:rPr>
              <a:t> ( to say)</a:t>
            </a:r>
          </a:p>
          <a:p>
            <a:pPr marL="0" lvl="0" indent="0">
              <a:buNone/>
            </a:pPr>
            <a:r>
              <a:rPr lang="en-GB" sz="2600" dirty="0" err="1" smtClean="0">
                <a:solidFill>
                  <a:prstClr val="black"/>
                </a:solidFill>
              </a:rPr>
              <a:t>Dúirt</a:t>
            </a:r>
            <a:r>
              <a:rPr lang="en-GB" sz="2600" dirty="0" smtClean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mé</a:t>
            </a:r>
            <a:endParaRPr lang="en-GB" sz="2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GB" sz="2600" dirty="0" err="1">
                <a:solidFill>
                  <a:prstClr val="black"/>
                </a:solidFill>
              </a:rPr>
              <a:t>Dúirt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muid</a:t>
            </a:r>
            <a:endParaRPr lang="en-GB" sz="26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GB" sz="26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GB" sz="2600" b="1" dirty="0" err="1" smtClean="0">
                <a:solidFill>
                  <a:prstClr val="black"/>
                </a:solidFill>
              </a:rPr>
              <a:t>Ith</a:t>
            </a:r>
            <a:r>
              <a:rPr lang="en-GB" sz="2600" b="1" dirty="0" smtClean="0">
                <a:solidFill>
                  <a:prstClr val="black"/>
                </a:solidFill>
              </a:rPr>
              <a:t> (I ate)</a:t>
            </a:r>
            <a:endParaRPr lang="en-GB" sz="26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GB" sz="2600" dirty="0" err="1">
                <a:solidFill>
                  <a:prstClr val="black"/>
                </a:solidFill>
              </a:rPr>
              <a:t>D’ith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mé</a:t>
            </a:r>
            <a:endParaRPr lang="en-GB" sz="2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GB" sz="2600" dirty="0" err="1">
                <a:solidFill>
                  <a:prstClr val="black"/>
                </a:solidFill>
              </a:rPr>
              <a:t>D’ith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muid</a:t>
            </a:r>
            <a:endParaRPr lang="en-GB" sz="26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GB" sz="26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GB" sz="2600" b="1" dirty="0" err="1" smtClean="0">
                <a:solidFill>
                  <a:prstClr val="black"/>
                </a:solidFill>
              </a:rPr>
              <a:t>Feic</a:t>
            </a:r>
            <a:r>
              <a:rPr lang="en-GB" sz="2600" b="1" dirty="0" smtClean="0">
                <a:solidFill>
                  <a:prstClr val="black"/>
                </a:solidFill>
              </a:rPr>
              <a:t> (to see)</a:t>
            </a:r>
            <a:endParaRPr lang="en-GB" sz="26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GB" dirty="0" err="1">
                <a:solidFill>
                  <a:prstClr val="black"/>
                </a:solidFill>
              </a:rPr>
              <a:t>Chonaic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mé</a:t>
            </a:r>
            <a:endParaRPr lang="en-GB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GB" dirty="0" err="1">
                <a:solidFill>
                  <a:prstClr val="black"/>
                </a:solidFill>
              </a:rPr>
              <a:t>Chonaic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muid</a:t>
            </a:r>
            <a:endParaRPr lang="en-GB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GB" sz="2600" dirty="0">
              <a:solidFill>
                <a:prstClr val="black"/>
              </a:solidFill>
            </a:endParaRP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4704"/>
            <a:ext cx="4038600" cy="5361459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GB" sz="2600" b="1" dirty="0" err="1" smtClean="0">
                <a:solidFill>
                  <a:prstClr val="black"/>
                </a:solidFill>
              </a:rPr>
              <a:t>Tabhair</a:t>
            </a:r>
            <a:r>
              <a:rPr lang="en-GB" sz="2600" b="1" dirty="0" smtClean="0">
                <a:solidFill>
                  <a:prstClr val="black"/>
                </a:solidFill>
              </a:rPr>
              <a:t> ( to give)</a:t>
            </a:r>
          </a:p>
          <a:p>
            <a:pPr marL="0" lvl="0" indent="0">
              <a:buNone/>
            </a:pPr>
            <a:r>
              <a:rPr lang="en-GB" sz="2600" dirty="0" smtClean="0">
                <a:solidFill>
                  <a:prstClr val="black"/>
                </a:solidFill>
              </a:rPr>
              <a:t>Thug </a:t>
            </a:r>
            <a:r>
              <a:rPr lang="en-GB" sz="2600" dirty="0" err="1">
                <a:solidFill>
                  <a:prstClr val="black"/>
                </a:solidFill>
              </a:rPr>
              <a:t>mé</a:t>
            </a:r>
            <a:endParaRPr lang="en-GB" sz="2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GB" sz="2600" dirty="0">
                <a:solidFill>
                  <a:prstClr val="black"/>
                </a:solidFill>
              </a:rPr>
              <a:t>Thug </a:t>
            </a:r>
            <a:r>
              <a:rPr lang="en-GB" sz="2600" dirty="0" err="1" smtClean="0">
                <a:solidFill>
                  <a:prstClr val="black"/>
                </a:solidFill>
              </a:rPr>
              <a:t>muid</a:t>
            </a:r>
            <a:endParaRPr lang="en-GB" sz="26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GB" sz="26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GB" sz="2600" b="1" dirty="0" smtClean="0">
                <a:solidFill>
                  <a:prstClr val="black"/>
                </a:solidFill>
              </a:rPr>
              <a:t>Tar (to come)</a:t>
            </a:r>
            <a:endParaRPr lang="en-GB" sz="26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GB" sz="2600" dirty="0" err="1">
                <a:solidFill>
                  <a:prstClr val="black"/>
                </a:solidFill>
              </a:rPr>
              <a:t>Tháinig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>
                <a:solidFill>
                  <a:prstClr val="black"/>
                </a:solidFill>
              </a:rPr>
              <a:t>mé</a:t>
            </a:r>
            <a:endParaRPr lang="en-GB" sz="2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GB" sz="2600" dirty="0" err="1">
                <a:solidFill>
                  <a:prstClr val="black"/>
                </a:solidFill>
              </a:rPr>
              <a:t>Tháinig</a:t>
            </a:r>
            <a:r>
              <a:rPr lang="en-GB" sz="2600" dirty="0">
                <a:solidFill>
                  <a:prstClr val="black"/>
                </a:solidFill>
              </a:rPr>
              <a:t> </a:t>
            </a:r>
            <a:r>
              <a:rPr lang="en-GB" sz="2600" dirty="0" err="1" smtClean="0">
                <a:solidFill>
                  <a:prstClr val="black"/>
                </a:solidFill>
              </a:rPr>
              <a:t>muid</a:t>
            </a:r>
            <a:endParaRPr lang="en-GB" sz="26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GB" sz="26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GB" b="1" dirty="0" err="1">
                <a:solidFill>
                  <a:prstClr val="black"/>
                </a:solidFill>
              </a:rPr>
              <a:t>Clois</a:t>
            </a:r>
            <a:r>
              <a:rPr lang="en-GB" b="1" dirty="0">
                <a:solidFill>
                  <a:prstClr val="black"/>
                </a:solidFill>
              </a:rPr>
              <a:t> (To hear)</a:t>
            </a:r>
          </a:p>
          <a:p>
            <a:pPr marL="0" lvl="0" indent="0">
              <a:buNone/>
            </a:pPr>
            <a:r>
              <a:rPr lang="en-GB" dirty="0" err="1">
                <a:solidFill>
                  <a:prstClr val="black"/>
                </a:solidFill>
              </a:rPr>
              <a:t>Chuala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mé</a:t>
            </a:r>
            <a:endParaRPr lang="en-GB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GB" dirty="0" err="1">
                <a:solidFill>
                  <a:prstClr val="black"/>
                </a:solidFill>
              </a:rPr>
              <a:t>Chuala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muid</a:t>
            </a:r>
            <a:endParaRPr lang="en-GB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GB" sz="2600" dirty="0">
              <a:solidFill>
                <a:prstClr val="black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29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715</Words>
  <Application>Microsoft Office PowerPoint</Application>
  <PresentationFormat>On-screen Show (4:3)</PresentationFormat>
  <Paragraphs>103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An t-Alt/Cuntas (Paragraph/Account)</vt:lpstr>
      <vt:lpstr>PowerPoint Presentation</vt:lpstr>
      <vt:lpstr>Alt Samplach: 2011</vt:lpstr>
      <vt:lpstr>PowerPoint Presentation</vt:lpstr>
      <vt:lpstr>Na Briathra don Alt (Verbs)</vt:lpstr>
      <vt:lpstr>PowerPoint Presentation</vt:lpstr>
      <vt:lpstr>Bí cúramach:</vt:lpstr>
      <vt:lpstr>Na Briathra Néamhrialta (Aimsir Chaite)</vt:lpstr>
      <vt:lpstr>PowerPoint Presentation</vt:lpstr>
      <vt:lpstr>Obair bhaile:</vt:lpstr>
      <vt:lpstr>PowerPoint Presentation</vt:lpstr>
      <vt:lpstr>PowerPoint Presentation</vt:lpstr>
      <vt:lpstr>PowerPoint Presentation</vt:lpstr>
      <vt:lpstr>PowerPoint Presentation</vt:lpstr>
      <vt:lpstr>Alt/Cuntas 2013  Obair ranga &amp; obair bhaile: brainstorming (5 pieces of vocab &amp; 2/3 verbs per picture</vt:lpstr>
      <vt:lpstr>Alt/Cuntas 2013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t-Alt/Cuntas (Paragraph/Account)</dc:title>
  <dc:creator>user</dc:creator>
  <cp:lastModifiedBy>user</cp:lastModifiedBy>
  <cp:revision>18</cp:revision>
  <dcterms:created xsi:type="dcterms:W3CDTF">2014-09-22T21:23:11Z</dcterms:created>
  <dcterms:modified xsi:type="dcterms:W3CDTF">2014-10-09T21:29:24Z</dcterms:modified>
</cp:coreProperties>
</file>