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9902-5FF2-4E9C-97BA-8A9E040952B0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DF1B-2DA7-4728-8305-8E3B1D47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61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9902-5FF2-4E9C-97BA-8A9E040952B0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DF1B-2DA7-4728-8305-8E3B1D47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80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9902-5FF2-4E9C-97BA-8A9E040952B0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DF1B-2DA7-4728-8305-8E3B1D47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88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9902-5FF2-4E9C-97BA-8A9E040952B0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DF1B-2DA7-4728-8305-8E3B1D47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74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9902-5FF2-4E9C-97BA-8A9E040952B0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DF1B-2DA7-4728-8305-8E3B1D47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2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9902-5FF2-4E9C-97BA-8A9E040952B0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DF1B-2DA7-4728-8305-8E3B1D47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35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9902-5FF2-4E9C-97BA-8A9E040952B0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DF1B-2DA7-4728-8305-8E3B1D47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354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9902-5FF2-4E9C-97BA-8A9E040952B0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DF1B-2DA7-4728-8305-8E3B1D47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98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9902-5FF2-4E9C-97BA-8A9E040952B0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DF1B-2DA7-4728-8305-8E3B1D47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3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9902-5FF2-4E9C-97BA-8A9E040952B0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DF1B-2DA7-4728-8305-8E3B1D47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38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9902-5FF2-4E9C-97BA-8A9E040952B0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DDF1B-2DA7-4728-8305-8E3B1D47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06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A9902-5FF2-4E9C-97BA-8A9E040952B0}" type="datetimeFigureOut">
              <a:rPr lang="en-GB" smtClean="0"/>
              <a:t>15/01/2015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DDF1B-2DA7-4728-8305-8E3B1D47E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48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Blag/</a:t>
            </a:r>
            <a:r>
              <a:rPr lang="en-GB" b="1" dirty="0" err="1" smtClean="0"/>
              <a:t>Cuntas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Ceist</a:t>
            </a:r>
            <a:r>
              <a:rPr lang="en-GB" b="1" dirty="0" smtClean="0"/>
              <a:t> 5 </a:t>
            </a:r>
            <a:r>
              <a:rPr lang="en-GB" dirty="0" smtClean="0"/>
              <a:t>(either this </a:t>
            </a:r>
            <a:r>
              <a:rPr lang="en-GB" u="sng" dirty="0" smtClean="0"/>
              <a:t>or</a:t>
            </a:r>
            <a:r>
              <a:rPr lang="en-GB" dirty="0" smtClean="0"/>
              <a:t> a </a:t>
            </a:r>
            <a:r>
              <a:rPr lang="en-GB" dirty="0" err="1" smtClean="0"/>
              <a:t>ríomhphoist</a:t>
            </a:r>
            <a:r>
              <a:rPr lang="en-GB" dirty="0" smtClean="0"/>
              <a:t>/email is asked)</a:t>
            </a:r>
          </a:p>
          <a:p>
            <a:r>
              <a:rPr lang="en-GB" dirty="0" smtClean="0"/>
              <a:t>You are </a:t>
            </a:r>
            <a:r>
              <a:rPr lang="en-GB" b="1" dirty="0" smtClean="0"/>
              <a:t>one of the characters </a:t>
            </a:r>
            <a:r>
              <a:rPr lang="en-GB" dirty="0" smtClean="0"/>
              <a:t>in the picture</a:t>
            </a:r>
          </a:p>
          <a:p>
            <a:r>
              <a:rPr lang="en-GB" dirty="0" smtClean="0"/>
              <a:t>Write </a:t>
            </a:r>
            <a:r>
              <a:rPr lang="en-GB" u="sng" dirty="0" smtClean="0"/>
              <a:t>four points </a:t>
            </a:r>
            <a:r>
              <a:rPr lang="en-GB" dirty="0" smtClean="0"/>
              <a:t>– </a:t>
            </a:r>
            <a:r>
              <a:rPr lang="en-GB" b="1" i="1" dirty="0" smtClean="0"/>
              <a:t>one about pics 1-2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     - </a:t>
            </a:r>
            <a:r>
              <a:rPr lang="en-GB" b="1" i="1" dirty="0" smtClean="0"/>
              <a:t>two about pic 3</a:t>
            </a:r>
          </a:p>
          <a:p>
            <a:r>
              <a:rPr lang="en-GB" b="1" i="1" dirty="0" smtClean="0"/>
              <a:t>Picture 4 </a:t>
            </a:r>
            <a:r>
              <a:rPr lang="en-GB" dirty="0" smtClean="0"/>
              <a:t>just shows that you wrote a blog/account about it (do not have to include this in answer)</a:t>
            </a:r>
          </a:p>
        </p:txBody>
      </p:sp>
    </p:spTree>
    <p:extLst>
      <p:ext uri="{BB962C8B-B14F-4D97-AF65-F5344CB8AC3E}">
        <p14:creationId xmlns:p14="http://schemas.microsoft.com/office/powerpoint/2010/main" val="294787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n-GB" b="1" dirty="0" err="1" smtClean="0"/>
              <a:t>Cuntas</a:t>
            </a:r>
            <a:r>
              <a:rPr lang="en-GB" b="1" dirty="0" smtClean="0"/>
              <a:t>/Blag 2012 – </a:t>
            </a:r>
            <a:r>
              <a:rPr lang="en-GB" b="1" dirty="0" err="1" smtClean="0"/>
              <a:t>Freagra</a:t>
            </a:r>
            <a:r>
              <a:rPr lang="en-GB" b="1" dirty="0" smtClean="0"/>
              <a:t> </a:t>
            </a:r>
            <a:r>
              <a:rPr lang="en-GB" b="1" dirty="0" err="1" smtClean="0"/>
              <a:t>Samplach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</a:t>
            </a:r>
            <a:r>
              <a:rPr lang="en-GB" dirty="0" err="1" smtClean="0"/>
              <a:t>Lá</a:t>
            </a:r>
            <a:r>
              <a:rPr lang="en-GB" dirty="0" smtClean="0"/>
              <a:t> </a:t>
            </a:r>
            <a:r>
              <a:rPr lang="en-GB" dirty="0" err="1" smtClean="0"/>
              <a:t>amháin</a:t>
            </a:r>
            <a:r>
              <a:rPr lang="en-GB" dirty="0" smtClean="0"/>
              <a:t>,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abhaile</a:t>
            </a:r>
            <a:r>
              <a:rPr lang="en-GB" dirty="0" smtClean="0"/>
              <a:t> ag </a:t>
            </a:r>
            <a:r>
              <a:rPr lang="en-GB" dirty="0" err="1" smtClean="0"/>
              <a:t>déanamh</a:t>
            </a:r>
            <a:r>
              <a:rPr lang="en-GB" dirty="0" smtClean="0"/>
              <a:t> </a:t>
            </a:r>
            <a:r>
              <a:rPr lang="en-GB" dirty="0" err="1" smtClean="0"/>
              <a:t>m’obair</a:t>
            </a:r>
            <a:r>
              <a:rPr lang="en-GB" dirty="0" smtClean="0"/>
              <a:t> </a:t>
            </a:r>
            <a:r>
              <a:rPr lang="en-GB" dirty="0" err="1" smtClean="0"/>
              <a:t>bhaile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chuala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cnag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doras</a:t>
            </a:r>
            <a:r>
              <a:rPr lang="en-GB" dirty="0" smtClean="0"/>
              <a:t>.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Nóra</a:t>
            </a:r>
            <a:r>
              <a:rPr lang="en-GB" dirty="0" smtClean="0"/>
              <a:t>. </a:t>
            </a:r>
            <a:r>
              <a:rPr lang="en-GB" dirty="0" err="1" smtClean="0"/>
              <a:t>Dúirt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“</a:t>
            </a:r>
            <a:r>
              <a:rPr lang="en-GB" dirty="0" err="1" smtClean="0"/>
              <a:t>fáilte</a:t>
            </a:r>
            <a:r>
              <a:rPr lang="en-GB" dirty="0" smtClean="0"/>
              <a:t> </a:t>
            </a:r>
            <a:r>
              <a:rPr lang="en-GB" dirty="0" err="1" smtClean="0"/>
              <a:t>romhat</a:t>
            </a:r>
            <a:r>
              <a:rPr lang="en-GB" dirty="0" smtClean="0"/>
              <a:t> a </a:t>
            </a:r>
            <a:r>
              <a:rPr lang="en-GB" dirty="0" err="1" smtClean="0"/>
              <a:t>Nóra</a:t>
            </a:r>
            <a:r>
              <a:rPr lang="en-GB" dirty="0" smtClean="0"/>
              <a:t>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	</a:t>
            </a:r>
            <a:r>
              <a:rPr lang="en-GB" dirty="0" err="1" smtClean="0"/>
              <a:t>Tháinig</a:t>
            </a:r>
            <a:r>
              <a:rPr lang="en-GB" dirty="0" smtClean="0"/>
              <a:t> </a:t>
            </a:r>
            <a:r>
              <a:rPr lang="en-GB" dirty="0" err="1" smtClean="0"/>
              <a:t>sí</a:t>
            </a:r>
            <a:r>
              <a:rPr lang="en-GB" dirty="0" smtClean="0"/>
              <a:t> </a:t>
            </a:r>
            <a:r>
              <a:rPr lang="en-GB" dirty="0" err="1" smtClean="0"/>
              <a:t>isteach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thóg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a </a:t>
            </a:r>
            <a:r>
              <a:rPr lang="en-GB" dirty="0" err="1" smtClean="0"/>
              <a:t>cóta</a:t>
            </a:r>
            <a:r>
              <a:rPr lang="en-GB" dirty="0" smtClean="0"/>
              <a:t>. </a:t>
            </a:r>
            <a:r>
              <a:rPr lang="en-GB" dirty="0" err="1" smtClean="0"/>
              <a:t>Dúirt</a:t>
            </a:r>
            <a:r>
              <a:rPr lang="en-GB" dirty="0" smtClean="0"/>
              <a:t> </a:t>
            </a:r>
            <a:r>
              <a:rPr lang="en-GB" dirty="0" err="1" smtClean="0"/>
              <a:t>sí</a:t>
            </a:r>
            <a:r>
              <a:rPr lang="en-GB" dirty="0" smtClean="0"/>
              <a:t> “go </a:t>
            </a:r>
            <a:r>
              <a:rPr lang="en-GB" dirty="0" err="1" smtClean="0"/>
              <a:t>raibh</a:t>
            </a:r>
            <a:r>
              <a:rPr lang="en-GB" dirty="0" smtClean="0"/>
              <a:t> </a:t>
            </a:r>
            <a:r>
              <a:rPr lang="en-GB" dirty="0" err="1" smtClean="0"/>
              <a:t>maith</a:t>
            </a:r>
            <a:r>
              <a:rPr lang="en-GB" dirty="0" smtClean="0"/>
              <a:t> </a:t>
            </a:r>
            <a:r>
              <a:rPr lang="en-GB" dirty="0" err="1" smtClean="0"/>
              <a:t>agat</a:t>
            </a:r>
            <a:r>
              <a:rPr lang="en-GB" dirty="0" smtClean="0"/>
              <a:t> a </a:t>
            </a:r>
            <a:r>
              <a:rPr lang="en-GB" dirty="0" err="1" smtClean="0"/>
              <a:t>Sheáin</a:t>
            </a:r>
            <a:r>
              <a:rPr lang="en-GB" dirty="0" smtClean="0"/>
              <a:t>.”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6637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	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lá</a:t>
            </a:r>
            <a:r>
              <a:rPr lang="en-GB" dirty="0" smtClean="0"/>
              <a:t> </a:t>
            </a:r>
            <a:r>
              <a:rPr lang="en-GB" dirty="0" err="1" smtClean="0"/>
              <a:t>iontach</a:t>
            </a:r>
            <a:r>
              <a:rPr lang="en-GB" dirty="0" smtClean="0"/>
              <a:t> </a:t>
            </a:r>
            <a:r>
              <a:rPr lang="en-GB" dirty="0" err="1" smtClean="0"/>
              <a:t>againn</a:t>
            </a:r>
            <a:r>
              <a:rPr lang="en-GB" dirty="0" smtClean="0"/>
              <a:t>. </a:t>
            </a:r>
            <a:r>
              <a:rPr lang="en-GB" dirty="0" err="1" smtClean="0"/>
              <a:t>D’éist</a:t>
            </a:r>
            <a:r>
              <a:rPr lang="en-GB" dirty="0" smtClean="0"/>
              <a:t> </a:t>
            </a:r>
            <a:r>
              <a:rPr lang="en-GB" dirty="0" err="1" smtClean="0"/>
              <a:t>muid</a:t>
            </a:r>
            <a:r>
              <a:rPr lang="en-GB" dirty="0" smtClean="0"/>
              <a:t> le </a:t>
            </a:r>
            <a:r>
              <a:rPr lang="en-GB" dirty="0" err="1" smtClean="0"/>
              <a:t>ceol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m’Ipod</a:t>
            </a:r>
            <a:r>
              <a:rPr lang="en-GB" dirty="0" smtClean="0"/>
              <a:t>. Is </a:t>
            </a:r>
            <a:r>
              <a:rPr lang="en-GB" dirty="0" err="1" smtClean="0"/>
              <a:t>maith</a:t>
            </a:r>
            <a:r>
              <a:rPr lang="en-GB" dirty="0" smtClean="0"/>
              <a:t> </a:t>
            </a:r>
            <a:r>
              <a:rPr lang="en-GB" dirty="0" err="1" smtClean="0"/>
              <a:t>liom</a:t>
            </a:r>
            <a:r>
              <a:rPr lang="en-GB" dirty="0" smtClean="0"/>
              <a:t> </a:t>
            </a:r>
            <a:r>
              <a:rPr lang="en-GB" dirty="0" err="1" smtClean="0"/>
              <a:t>Hozier</a:t>
            </a:r>
            <a:r>
              <a:rPr lang="en-GB" dirty="0" smtClean="0"/>
              <a:t> ach is </a:t>
            </a:r>
            <a:r>
              <a:rPr lang="en-GB" dirty="0" err="1" smtClean="0"/>
              <a:t>fearr</a:t>
            </a:r>
            <a:r>
              <a:rPr lang="en-GB" dirty="0" smtClean="0"/>
              <a:t> le </a:t>
            </a:r>
            <a:r>
              <a:rPr lang="en-GB" dirty="0" err="1" smtClean="0"/>
              <a:t>Nóra</a:t>
            </a:r>
            <a:r>
              <a:rPr lang="en-GB" dirty="0" smtClean="0"/>
              <a:t> One Direction. </a:t>
            </a:r>
            <a:r>
              <a:rPr lang="en-GB" dirty="0" err="1" smtClean="0"/>
              <a:t>Chuaigh</a:t>
            </a:r>
            <a:r>
              <a:rPr lang="en-GB" dirty="0" smtClean="0"/>
              <a:t> </a:t>
            </a:r>
            <a:r>
              <a:rPr lang="en-GB" dirty="0" err="1" smtClean="0"/>
              <a:t>muid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Youtube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Twitter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ríomhaire</a:t>
            </a:r>
            <a:r>
              <a:rPr lang="en-GB" dirty="0" smtClean="0"/>
              <a:t>. </a:t>
            </a:r>
            <a:r>
              <a:rPr lang="en-GB" dirty="0" err="1" smtClean="0"/>
              <a:t>D’fhéach</a:t>
            </a:r>
            <a:r>
              <a:rPr lang="en-GB" dirty="0" smtClean="0"/>
              <a:t> </a:t>
            </a:r>
            <a:r>
              <a:rPr lang="en-GB" dirty="0" err="1" smtClean="0"/>
              <a:t>muid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Simpsons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teilifís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d’ól</a:t>
            </a:r>
            <a:r>
              <a:rPr lang="en-GB" dirty="0" smtClean="0"/>
              <a:t> </a:t>
            </a:r>
            <a:r>
              <a:rPr lang="en-GB" dirty="0" err="1" smtClean="0"/>
              <a:t>muid</a:t>
            </a:r>
            <a:r>
              <a:rPr lang="en-GB" dirty="0" smtClean="0"/>
              <a:t> </a:t>
            </a:r>
            <a:r>
              <a:rPr lang="en-GB" dirty="0" err="1" smtClean="0"/>
              <a:t>tae</a:t>
            </a:r>
            <a:r>
              <a:rPr lang="en-GB" dirty="0" smtClean="0"/>
              <a:t>.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scamall</a:t>
            </a:r>
            <a:r>
              <a:rPr lang="en-GB" dirty="0" smtClean="0"/>
              <a:t> a </a:t>
            </a:r>
            <a:r>
              <a:rPr lang="en-GB" dirty="0" err="1" smtClean="0"/>
              <a:t>naoi</a:t>
            </a:r>
            <a:r>
              <a:rPr lang="en-GB" dirty="0" smtClean="0"/>
              <a:t> mar is </a:t>
            </a:r>
            <a:r>
              <a:rPr lang="en-GB" dirty="0" err="1" smtClean="0"/>
              <a:t>breá</a:t>
            </a:r>
            <a:r>
              <a:rPr lang="en-GB" dirty="0" smtClean="0"/>
              <a:t> </a:t>
            </a:r>
            <a:r>
              <a:rPr lang="en-GB" dirty="0" err="1" smtClean="0"/>
              <a:t>liom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Simpsons. </a:t>
            </a:r>
            <a:r>
              <a:rPr lang="en-GB" dirty="0" err="1" smtClean="0"/>
              <a:t>Chuaigh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abhaile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 </a:t>
            </a:r>
            <a:r>
              <a:rPr lang="en-GB" dirty="0" err="1" smtClean="0"/>
              <a:t>sé</a:t>
            </a:r>
            <a:r>
              <a:rPr lang="en-GB" dirty="0" smtClean="0"/>
              <a:t> a </a:t>
            </a:r>
            <a:r>
              <a:rPr lang="en-GB" dirty="0" err="1" smtClean="0"/>
              <a:t>chlog</a:t>
            </a:r>
            <a:r>
              <a:rPr lang="en-GB" dirty="0" smtClean="0"/>
              <a:t> do mo </a:t>
            </a:r>
            <a:r>
              <a:rPr lang="en-GB" dirty="0" err="1" smtClean="0"/>
              <a:t>dhinnéar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69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67" y="476672"/>
            <a:ext cx="8470397" cy="6221254"/>
          </a:xfrm>
        </p:spPr>
      </p:pic>
    </p:spTree>
    <p:extLst>
      <p:ext uri="{BB962C8B-B14F-4D97-AF65-F5344CB8AC3E}">
        <p14:creationId xmlns:p14="http://schemas.microsoft.com/office/powerpoint/2010/main" val="20026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en-GB" b="1" i="1" dirty="0" err="1" smtClean="0"/>
              <a:t>Frásaí</a:t>
            </a:r>
            <a:r>
              <a:rPr lang="en-GB" b="1" i="1" dirty="0" smtClean="0"/>
              <a:t> </a:t>
            </a:r>
            <a:r>
              <a:rPr lang="en-GB" b="1" i="1" dirty="0" err="1" smtClean="0"/>
              <a:t>Úsáideacha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i="1" u="sng" dirty="0" err="1" smtClean="0"/>
              <a:t>Tús</a:t>
            </a:r>
            <a:r>
              <a:rPr lang="en-GB" b="1" i="1" u="sng" dirty="0" smtClean="0"/>
              <a:t> (Pic 1 &amp; 2)</a:t>
            </a:r>
          </a:p>
          <a:p>
            <a:r>
              <a:rPr lang="en-GB" dirty="0" err="1" smtClean="0"/>
              <a:t>Lá</a:t>
            </a:r>
            <a:r>
              <a:rPr lang="en-GB" dirty="0" smtClean="0"/>
              <a:t> </a:t>
            </a:r>
            <a:r>
              <a:rPr lang="en-GB" dirty="0" err="1" smtClean="0"/>
              <a:t>amháin</a:t>
            </a:r>
            <a:r>
              <a:rPr lang="en-GB" dirty="0" smtClean="0"/>
              <a:t> / </a:t>
            </a:r>
            <a:r>
              <a:rPr lang="en-GB" dirty="0" err="1" smtClean="0"/>
              <a:t>Oíche</a:t>
            </a:r>
            <a:r>
              <a:rPr lang="en-GB" dirty="0" smtClean="0"/>
              <a:t> </a:t>
            </a:r>
            <a:r>
              <a:rPr lang="en-GB" dirty="0" err="1" smtClean="0"/>
              <a:t>amháin</a:t>
            </a:r>
            <a:endParaRPr lang="en-GB" dirty="0" smtClean="0"/>
          </a:p>
          <a:p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ag </a:t>
            </a:r>
            <a:r>
              <a:rPr lang="en-GB" dirty="0" err="1" smtClean="0"/>
              <a:t>déanamh</a:t>
            </a:r>
            <a:r>
              <a:rPr lang="en-GB" dirty="0" smtClean="0"/>
              <a:t> </a:t>
            </a:r>
            <a:r>
              <a:rPr lang="en-GB" dirty="0" err="1" smtClean="0"/>
              <a:t>m’obair</a:t>
            </a:r>
            <a:r>
              <a:rPr lang="en-GB" dirty="0" smtClean="0"/>
              <a:t> </a:t>
            </a:r>
            <a:r>
              <a:rPr lang="en-GB" dirty="0" err="1" smtClean="0"/>
              <a:t>bhaile</a:t>
            </a:r>
            <a:endParaRPr lang="en-GB" dirty="0" smtClean="0"/>
          </a:p>
          <a:p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bhuail</a:t>
            </a:r>
            <a:r>
              <a:rPr lang="en-GB" dirty="0" smtClean="0"/>
              <a:t> </a:t>
            </a:r>
            <a:r>
              <a:rPr lang="en-GB" dirty="0" err="1" smtClean="0"/>
              <a:t>m’fhón</a:t>
            </a:r>
            <a:r>
              <a:rPr lang="en-GB" dirty="0"/>
              <a:t> </a:t>
            </a:r>
            <a:r>
              <a:rPr lang="en-GB" dirty="0" err="1" smtClean="0"/>
              <a:t>póca</a:t>
            </a:r>
            <a:endParaRPr lang="en-GB" dirty="0" smtClean="0"/>
          </a:p>
          <a:p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chuala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u="sng" dirty="0" err="1" smtClean="0"/>
              <a:t>cnag</a:t>
            </a:r>
            <a:r>
              <a:rPr lang="en-GB" u="sng" dirty="0" smtClean="0"/>
              <a:t> (knock)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doras</a:t>
            </a:r>
            <a:endParaRPr lang="en-GB" dirty="0" smtClean="0"/>
          </a:p>
          <a:p>
            <a:r>
              <a:rPr lang="en-GB" dirty="0" err="1" smtClean="0"/>
              <a:t>Bhuail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le ____________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scoil</a:t>
            </a:r>
            <a:r>
              <a:rPr lang="en-GB" dirty="0" smtClean="0"/>
              <a:t> / ag an </a:t>
            </a:r>
            <a:r>
              <a:rPr lang="en-GB" dirty="0" err="1" smtClean="0"/>
              <a:t>sopa</a:t>
            </a:r>
            <a:endParaRPr lang="en-GB" dirty="0" smtClean="0"/>
          </a:p>
          <a:p>
            <a:r>
              <a:rPr lang="en-GB" dirty="0" smtClean="0"/>
              <a:t>Thug </a:t>
            </a:r>
            <a:r>
              <a:rPr lang="en-GB" dirty="0" err="1" smtClean="0"/>
              <a:t>sé</a:t>
            </a:r>
            <a:r>
              <a:rPr lang="en-GB" dirty="0" smtClean="0"/>
              <a:t>/</a:t>
            </a:r>
            <a:r>
              <a:rPr lang="en-GB" dirty="0" err="1" smtClean="0"/>
              <a:t>sí</a:t>
            </a:r>
            <a:r>
              <a:rPr lang="en-GB" dirty="0" smtClean="0"/>
              <a:t> </a:t>
            </a:r>
            <a:r>
              <a:rPr lang="en-GB" u="sng" dirty="0" err="1" smtClean="0"/>
              <a:t>cuireadh</a:t>
            </a:r>
            <a:r>
              <a:rPr lang="en-GB" u="sng" dirty="0" smtClean="0"/>
              <a:t> (invitation) </a:t>
            </a:r>
            <a:r>
              <a:rPr lang="en-GB" dirty="0" err="1" smtClean="0"/>
              <a:t>dom</a:t>
            </a:r>
            <a:r>
              <a:rPr lang="en-GB" dirty="0" smtClean="0"/>
              <a:t> </a:t>
            </a:r>
          </a:p>
          <a:p>
            <a:pPr lvl="0"/>
            <a:r>
              <a:rPr lang="en-GB" dirty="0" err="1">
                <a:solidFill>
                  <a:prstClr val="black"/>
                </a:solidFill>
              </a:rPr>
              <a:t>Dúirt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sé</a:t>
            </a:r>
            <a:r>
              <a:rPr lang="en-GB" dirty="0">
                <a:solidFill>
                  <a:prstClr val="black"/>
                </a:solidFill>
              </a:rPr>
              <a:t>/</a:t>
            </a:r>
            <a:r>
              <a:rPr lang="en-GB" dirty="0" err="1">
                <a:solidFill>
                  <a:prstClr val="black"/>
                </a:solidFill>
              </a:rPr>
              <a:t>sí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u="sng" dirty="0">
                <a:solidFill>
                  <a:prstClr val="black"/>
                </a:solidFill>
              </a:rPr>
              <a:t>“_____(quote speech bubble)____”</a:t>
            </a:r>
          </a:p>
          <a:p>
            <a:pPr lvl="0"/>
            <a:r>
              <a:rPr lang="en-GB" dirty="0" err="1">
                <a:solidFill>
                  <a:prstClr val="black"/>
                </a:solidFill>
              </a:rPr>
              <a:t>Dúirt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mé</a:t>
            </a:r>
            <a:r>
              <a:rPr lang="en-GB" dirty="0">
                <a:solidFill>
                  <a:prstClr val="black"/>
                </a:solidFill>
              </a:rPr>
              <a:t>   “</a:t>
            </a:r>
            <a:r>
              <a:rPr lang="en-GB" u="sng" dirty="0">
                <a:solidFill>
                  <a:prstClr val="black"/>
                </a:solidFill>
              </a:rPr>
              <a:t>___(quote speech bubble)______”</a:t>
            </a:r>
          </a:p>
          <a:p>
            <a:pPr lvl="0"/>
            <a:r>
              <a:rPr lang="en-GB" dirty="0" err="1">
                <a:solidFill>
                  <a:prstClr val="black"/>
                </a:solidFill>
              </a:rPr>
              <a:t>Ghlac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err="1">
                <a:solidFill>
                  <a:prstClr val="black"/>
                </a:solidFill>
              </a:rPr>
              <a:t>mé</a:t>
            </a:r>
            <a:r>
              <a:rPr lang="en-GB" dirty="0">
                <a:solidFill>
                  <a:prstClr val="black"/>
                </a:solidFill>
              </a:rPr>
              <a:t> leis an </a:t>
            </a:r>
            <a:r>
              <a:rPr lang="en-GB" dirty="0" err="1">
                <a:solidFill>
                  <a:prstClr val="black"/>
                </a:solidFill>
              </a:rPr>
              <a:t>gcuireadh</a:t>
            </a:r>
            <a:r>
              <a:rPr lang="en-GB" dirty="0">
                <a:solidFill>
                  <a:prstClr val="black"/>
                </a:solidFill>
              </a:rPr>
              <a:t> (I accepted the invitation)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370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92688"/>
          </a:xfrm>
        </p:spPr>
        <p:txBody>
          <a:bodyPr>
            <a:normAutofit fontScale="70000" lnSpcReduction="20000"/>
          </a:bodyPr>
          <a:lstStyle/>
          <a:p>
            <a:r>
              <a:rPr lang="en-GB" b="1" i="1" u="sng" dirty="0" err="1" smtClean="0"/>
              <a:t>Lár</a:t>
            </a:r>
            <a:r>
              <a:rPr lang="en-GB" b="1" i="1" u="sng" dirty="0" smtClean="0"/>
              <a:t> &amp; </a:t>
            </a:r>
            <a:r>
              <a:rPr lang="en-GB" b="1" i="1" u="sng" dirty="0" err="1" smtClean="0"/>
              <a:t>Deireadh</a:t>
            </a:r>
            <a:r>
              <a:rPr lang="en-GB" b="1" i="1" u="sng" dirty="0" smtClean="0"/>
              <a:t> (Pic 3)</a:t>
            </a:r>
          </a:p>
          <a:p>
            <a:pPr>
              <a:lnSpc>
                <a:spcPct val="170000"/>
              </a:lnSpc>
            </a:pPr>
            <a:r>
              <a:rPr lang="en-GB" sz="3600" dirty="0" err="1" smtClean="0"/>
              <a:t>Chuaigh</a:t>
            </a:r>
            <a:r>
              <a:rPr lang="en-GB" sz="3600" dirty="0" smtClean="0"/>
              <a:t> </a:t>
            </a:r>
            <a:r>
              <a:rPr lang="en-GB" sz="3600" dirty="0" err="1" smtClean="0"/>
              <a:t>mé</a:t>
            </a:r>
            <a:r>
              <a:rPr lang="en-GB" sz="3600" dirty="0" smtClean="0"/>
              <a:t> go </a:t>
            </a:r>
            <a:r>
              <a:rPr lang="en-GB" sz="3600" dirty="0" err="1" smtClean="0"/>
              <a:t>dtí</a:t>
            </a:r>
            <a:r>
              <a:rPr lang="en-GB" sz="3600" dirty="0"/>
              <a:t> </a:t>
            </a:r>
            <a:r>
              <a:rPr lang="en-GB" sz="3600" dirty="0" smtClean="0"/>
              <a:t>an </a:t>
            </a:r>
            <a:r>
              <a:rPr lang="en-GB" sz="3600" dirty="0" err="1" smtClean="0"/>
              <a:t>chóisir</a:t>
            </a:r>
            <a:endParaRPr lang="en-GB" sz="3600" dirty="0" smtClean="0"/>
          </a:p>
          <a:p>
            <a:pPr>
              <a:lnSpc>
                <a:spcPct val="170000"/>
              </a:lnSpc>
            </a:pPr>
            <a:r>
              <a:rPr lang="en-GB" sz="3600" dirty="0" smtClean="0"/>
              <a:t>Thug </a:t>
            </a:r>
            <a:r>
              <a:rPr lang="en-GB" sz="3600" dirty="0" err="1" smtClean="0"/>
              <a:t>mé</a:t>
            </a:r>
            <a:r>
              <a:rPr lang="en-GB" sz="3600" dirty="0" smtClean="0"/>
              <a:t> </a:t>
            </a:r>
            <a:r>
              <a:rPr lang="en-GB" sz="3600" dirty="0" err="1" smtClean="0"/>
              <a:t>bronntanas</a:t>
            </a:r>
            <a:r>
              <a:rPr lang="en-GB" sz="3600" dirty="0" smtClean="0"/>
              <a:t> do ___________</a:t>
            </a:r>
          </a:p>
          <a:p>
            <a:pPr>
              <a:lnSpc>
                <a:spcPct val="170000"/>
              </a:lnSpc>
            </a:pPr>
            <a:r>
              <a:rPr lang="en-GB" sz="3600" dirty="0" err="1" smtClean="0"/>
              <a:t>D’oscail</a:t>
            </a:r>
            <a:r>
              <a:rPr lang="en-GB" sz="3600" dirty="0" smtClean="0"/>
              <a:t> </a:t>
            </a:r>
            <a:r>
              <a:rPr lang="en-GB" sz="3600" dirty="0" err="1" smtClean="0"/>
              <a:t>sé</a:t>
            </a:r>
            <a:r>
              <a:rPr lang="en-GB" sz="3600" dirty="0" smtClean="0"/>
              <a:t>/</a:t>
            </a:r>
            <a:r>
              <a:rPr lang="en-GB" sz="3600" dirty="0" err="1" smtClean="0"/>
              <a:t>sí</a:t>
            </a:r>
            <a:r>
              <a:rPr lang="en-GB" sz="3600" dirty="0" smtClean="0"/>
              <a:t> an </a:t>
            </a:r>
            <a:r>
              <a:rPr lang="en-GB" sz="3600" dirty="0" err="1" smtClean="0"/>
              <a:t>bronntanas</a:t>
            </a:r>
            <a:r>
              <a:rPr lang="en-GB" sz="3600" dirty="0" smtClean="0"/>
              <a:t> </a:t>
            </a:r>
            <a:r>
              <a:rPr lang="en-GB" sz="3600" dirty="0" err="1" smtClean="0"/>
              <a:t>agus</a:t>
            </a:r>
            <a:r>
              <a:rPr lang="en-GB" sz="3600" dirty="0" smtClean="0"/>
              <a:t> </a:t>
            </a:r>
            <a:r>
              <a:rPr lang="en-GB" sz="3600" dirty="0" err="1" smtClean="0"/>
              <a:t>bhí</a:t>
            </a:r>
            <a:r>
              <a:rPr lang="en-GB" sz="3600" dirty="0" smtClean="0"/>
              <a:t> </a:t>
            </a:r>
            <a:r>
              <a:rPr lang="en-GB" sz="3600" dirty="0" err="1" smtClean="0"/>
              <a:t>áthas</a:t>
            </a:r>
            <a:r>
              <a:rPr lang="en-GB" sz="3600" dirty="0" smtClean="0"/>
              <a:t> an </a:t>
            </a:r>
            <a:r>
              <a:rPr lang="en-GB" sz="3600" dirty="0" err="1" smtClean="0"/>
              <a:t>domhain</a:t>
            </a:r>
            <a:r>
              <a:rPr lang="en-GB" sz="3600" dirty="0" smtClean="0"/>
              <a:t> </a:t>
            </a:r>
            <a:r>
              <a:rPr lang="en-GB" sz="3600" dirty="0" err="1" smtClean="0"/>
              <a:t>orthu</a:t>
            </a:r>
            <a:endParaRPr lang="en-GB" sz="3600" dirty="0" smtClean="0"/>
          </a:p>
          <a:p>
            <a:pPr>
              <a:lnSpc>
                <a:spcPct val="170000"/>
              </a:lnSpc>
            </a:pPr>
            <a:r>
              <a:rPr lang="en-GB" sz="3600" dirty="0" err="1" smtClean="0"/>
              <a:t>Bhí</a:t>
            </a:r>
            <a:r>
              <a:rPr lang="en-GB" sz="3600" dirty="0" smtClean="0"/>
              <a:t> DJ ag </a:t>
            </a:r>
            <a:r>
              <a:rPr lang="en-GB" sz="3600" dirty="0" err="1" smtClean="0"/>
              <a:t>seinm</a:t>
            </a:r>
            <a:r>
              <a:rPr lang="en-GB" sz="3600" dirty="0" smtClean="0"/>
              <a:t>. </a:t>
            </a:r>
            <a:r>
              <a:rPr lang="en-GB" sz="3600" dirty="0" err="1" smtClean="0"/>
              <a:t>Bhí</a:t>
            </a:r>
            <a:r>
              <a:rPr lang="en-GB" sz="3600" dirty="0" smtClean="0"/>
              <a:t> </a:t>
            </a:r>
            <a:r>
              <a:rPr lang="en-GB" sz="3600" dirty="0" err="1" smtClean="0"/>
              <a:t>gach</a:t>
            </a:r>
            <a:r>
              <a:rPr lang="en-GB" sz="3600" dirty="0" smtClean="0"/>
              <a:t> </a:t>
            </a:r>
            <a:r>
              <a:rPr lang="en-GB" sz="3600" dirty="0" err="1" smtClean="0"/>
              <a:t>duine</a:t>
            </a:r>
            <a:r>
              <a:rPr lang="en-GB" sz="3600" dirty="0" smtClean="0"/>
              <a:t> ag </a:t>
            </a:r>
            <a:r>
              <a:rPr lang="en-GB" sz="3600" dirty="0" err="1" smtClean="0"/>
              <a:t>damhsa</a:t>
            </a:r>
            <a:r>
              <a:rPr lang="en-GB" sz="3600" dirty="0" smtClean="0"/>
              <a:t> &amp; ag </a:t>
            </a:r>
            <a:r>
              <a:rPr lang="en-GB" sz="3600" dirty="0" err="1" smtClean="0"/>
              <a:t>canadh</a:t>
            </a:r>
            <a:r>
              <a:rPr lang="en-GB" sz="3600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GB" sz="3600" dirty="0" err="1" smtClean="0"/>
              <a:t>Bhí</a:t>
            </a:r>
            <a:r>
              <a:rPr lang="en-GB" sz="3600" dirty="0" smtClean="0"/>
              <a:t> an </a:t>
            </a:r>
            <a:r>
              <a:rPr lang="en-GB" sz="3600" dirty="0" err="1" smtClean="0"/>
              <a:t>chraic</a:t>
            </a:r>
            <a:r>
              <a:rPr lang="en-GB" sz="3600" dirty="0" smtClean="0"/>
              <a:t> </a:t>
            </a:r>
            <a:r>
              <a:rPr lang="en-GB" sz="3600" dirty="0" err="1" smtClean="0"/>
              <a:t>nócha</a:t>
            </a:r>
            <a:r>
              <a:rPr lang="en-GB" sz="3600" dirty="0"/>
              <a:t> </a:t>
            </a:r>
            <a:r>
              <a:rPr lang="en-GB" sz="3600" dirty="0" smtClean="0"/>
              <a:t>/ </a:t>
            </a:r>
            <a:r>
              <a:rPr lang="en-GB" sz="3600" dirty="0" err="1" smtClean="0"/>
              <a:t>bhí</a:t>
            </a:r>
            <a:r>
              <a:rPr lang="en-GB" sz="3600" dirty="0" smtClean="0"/>
              <a:t> an t-</a:t>
            </a:r>
            <a:r>
              <a:rPr lang="en-GB" sz="3600" dirty="0" err="1" smtClean="0"/>
              <a:t>atmaisféar</a:t>
            </a:r>
            <a:r>
              <a:rPr lang="en-GB" sz="3600" dirty="0" smtClean="0"/>
              <a:t> </a:t>
            </a:r>
            <a:r>
              <a:rPr lang="en-GB" sz="3600" dirty="0" err="1" smtClean="0"/>
              <a:t>leictreach</a:t>
            </a:r>
            <a:endParaRPr lang="en-GB" sz="3600" dirty="0" smtClean="0"/>
          </a:p>
          <a:p>
            <a:pPr>
              <a:lnSpc>
                <a:spcPct val="170000"/>
              </a:lnSpc>
            </a:pPr>
            <a:r>
              <a:rPr lang="en-GB" sz="3600" dirty="0" err="1" smtClean="0"/>
              <a:t>D’ith</a:t>
            </a:r>
            <a:r>
              <a:rPr lang="en-GB" sz="3600" dirty="0" smtClean="0"/>
              <a:t> </a:t>
            </a:r>
            <a:r>
              <a:rPr lang="en-GB" sz="3600" dirty="0" err="1" smtClean="0"/>
              <a:t>mé</a:t>
            </a:r>
            <a:r>
              <a:rPr lang="en-GB" sz="3600" dirty="0" smtClean="0"/>
              <a:t> </a:t>
            </a:r>
            <a:r>
              <a:rPr lang="en-GB" sz="3600" dirty="0" err="1" smtClean="0"/>
              <a:t>cáca</a:t>
            </a:r>
            <a:r>
              <a:rPr lang="en-GB" sz="3600" dirty="0" smtClean="0"/>
              <a:t> </a:t>
            </a:r>
            <a:r>
              <a:rPr lang="en-GB" sz="3600" dirty="0" err="1" smtClean="0"/>
              <a:t>milis</a:t>
            </a:r>
            <a:r>
              <a:rPr lang="en-GB" sz="3600" dirty="0" smtClean="0"/>
              <a:t> </a:t>
            </a:r>
            <a:r>
              <a:rPr lang="en-GB" sz="3600" dirty="0" err="1" smtClean="0"/>
              <a:t>agus</a:t>
            </a:r>
            <a:r>
              <a:rPr lang="en-GB" sz="3600" dirty="0" smtClean="0"/>
              <a:t> </a:t>
            </a:r>
            <a:r>
              <a:rPr lang="en-GB" sz="3600" dirty="0" err="1" smtClean="0"/>
              <a:t>d’ól</a:t>
            </a:r>
            <a:r>
              <a:rPr lang="en-GB" sz="3600" dirty="0" smtClean="0"/>
              <a:t> </a:t>
            </a:r>
            <a:r>
              <a:rPr lang="en-GB" sz="3600" dirty="0" err="1" smtClean="0"/>
              <a:t>mé</a:t>
            </a:r>
            <a:r>
              <a:rPr lang="en-GB" sz="3600" dirty="0" smtClean="0"/>
              <a:t> 7up</a:t>
            </a:r>
          </a:p>
          <a:p>
            <a:pPr>
              <a:lnSpc>
                <a:spcPct val="170000"/>
              </a:lnSpc>
            </a:pPr>
            <a:r>
              <a:rPr lang="en-GB" sz="3600" dirty="0" err="1" smtClean="0"/>
              <a:t>Ar</a:t>
            </a:r>
            <a:r>
              <a:rPr lang="en-GB" sz="3600" dirty="0" smtClean="0"/>
              <a:t> a </a:t>
            </a:r>
            <a:r>
              <a:rPr lang="en-GB" sz="3600" dirty="0" err="1" smtClean="0"/>
              <a:t>deich</a:t>
            </a:r>
            <a:r>
              <a:rPr lang="en-GB" sz="3600" dirty="0" smtClean="0"/>
              <a:t> a </a:t>
            </a:r>
            <a:r>
              <a:rPr lang="en-GB" sz="3600" dirty="0" err="1" smtClean="0"/>
              <a:t>chlog</a:t>
            </a:r>
            <a:r>
              <a:rPr lang="en-GB" sz="3600" dirty="0" smtClean="0"/>
              <a:t> </a:t>
            </a:r>
            <a:r>
              <a:rPr lang="en-GB" sz="3600" dirty="0" err="1" smtClean="0"/>
              <a:t>chuaigh</a:t>
            </a:r>
            <a:r>
              <a:rPr lang="en-GB" sz="3600" dirty="0" smtClean="0"/>
              <a:t> </a:t>
            </a:r>
            <a:r>
              <a:rPr lang="en-GB" sz="3600" dirty="0" err="1" smtClean="0"/>
              <a:t>mé</a:t>
            </a:r>
            <a:r>
              <a:rPr lang="en-GB" sz="3600" dirty="0" smtClean="0"/>
              <a:t> </a:t>
            </a:r>
            <a:r>
              <a:rPr lang="en-GB" sz="3600" dirty="0" err="1" smtClean="0"/>
              <a:t>abhaile</a:t>
            </a:r>
            <a:r>
              <a:rPr lang="en-GB" sz="3600" dirty="0" smtClean="0"/>
              <a:t>. </a:t>
            </a:r>
          </a:p>
          <a:p>
            <a:pPr>
              <a:lnSpc>
                <a:spcPct val="170000"/>
              </a:lnSpc>
            </a:pPr>
            <a:r>
              <a:rPr lang="en-GB" sz="3600" dirty="0" err="1" smtClean="0"/>
              <a:t>Bhí</a:t>
            </a:r>
            <a:r>
              <a:rPr lang="en-GB" sz="3600" dirty="0" smtClean="0"/>
              <a:t>  </a:t>
            </a:r>
            <a:r>
              <a:rPr lang="en-GB" sz="3600" dirty="0" err="1" smtClean="0"/>
              <a:t>mé</a:t>
            </a:r>
            <a:r>
              <a:rPr lang="en-GB" sz="3600" dirty="0" smtClean="0"/>
              <a:t> </a:t>
            </a:r>
            <a:r>
              <a:rPr lang="en-GB" sz="3600" dirty="0" err="1" smtClean="0"/>
              <a:t>tuirseach</a:t>
            </a:r>
            <a:r>
              <a:rPr lang="en-GB" sz="3600" dirty="0" smtClean="0"/>
              <a:t> </a:t>
            </a:r>
            <a:r>
              <a:rPr lang="en-GB" sz="3600" dirty="0" err="1" smtClean="0"/>
              <a:t>traochta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20216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67" y="476672"/>
            <a:ext cx="8470397" cy="6221254"/>
          </a:xfrm>
        </p:spPr>
      </p:pic>
    </p:spTree>
    <p:extLst>
      <p:ext uri="{BB962C8B-B14F-4D97-AF65-F5344CB8AC3E}">
        <p14:creationId xmlns:p14="http://schemas.microsoft.com/office/powerpoint/2010/main" val="398597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 smtClean="0"/>
              <a:t>Cuntas</a:t>
            </a:r>
            <a:r>
              <a:rPr lang="en-GB" b="1" dirty="0" smtClean="0"/>
              <a:t>/Blag 2014 – </a:t>
            </a:r>
            <a:r>
              <a:rPr lang="en-GB" b="1" dirty="0" err="1" smtClean="0"/>
              <a:t>Freagra</a:t>
            </a:r>
            <a:r>
              <a:rPr lang="en-GB" b="1" dirty="0" smtClean="0"/>
              <a:t> </a:t>
            </a:r>
            <a:r>
              <a:rPr lang="en-GB" b="1" dirty="0" err="1" smtClean="0"/>
              <a:t>Samplach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</a:t>
            </a:r>
            <a:r>
              <a:rPr lang="en-GB" dirty="0" err="1" smtClean="0"/>
              <a:t>Lá</a:t>
            </a:r>
            <a:r>
              <a:rPr lang="en-GB" dirty="0" smtClean="0"/>
              <a:t> </a:t>
            </a:r>
            <a:r>
              <a:rPr lang="en-GB" dirty="0" err="1" smtClean="0"/>
              <a:t>amháin</a:t>
            </a:r>
            <a:r>
              <a:rPr lang="en-GB" dirty="0" smtClean="0"/>
              <a:t>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ag </a:t>
            </a:r>
            <a:r>
              <a:rPr lang="en-GB" dirty="0" err="1" smtClean="0"/>
              <a:t>déanamh</a:t>
            </a:r>
            <a:r>
              <a:rPr lang="en-GB" dirty="0" smtClean="0"/>
              <a:t> </a:t>
            </a:r>
            <a:r>
              <a:rPr lang="en-GB" dirty="0" err="1" smtClean="0"/>
              <a:t>m’obair</a:t>
            </a:r>
            <a:r>
              <a:rPr lang="en-GB" dirty="0" smtClean="0"/>
              <a:t> </a:t>
            </a:r>
            <a:r>
              <a:rPr lang="en-GB" dirty="0" err="1" smtClean="0"/>
              <a:t>bhaile</a:t>
            </a:r>
            <a:r>
              <a:rPr lang="en-GB" dirty="0" smtClean="0"/>
              <a:t> </a:t>
            </a:r>
            <a:r>
              <a:rPr lang="en-GB" dirty="0" err="1" smtClean="0"/>
              <a:t>nuair</a:t>
            </a:r>
            <a:r>
              <a:rPr lang="en-GB" dirty="0" smtClean="0"/>
              <a:t> a </a:t>
            </a:r>
            <a:r>
              <a:rPr lang="en-GB" dirty="0" err="1" smtClean="0"/>
              <a:t>bhuail</a:t>
            </a:r>
            <a:r>
              <a:rPr lang="en-GB" dirty="0" smtClean="0"/>
              <a:t> </a:t>
            </a:r>
            <a:r>
              <a:rPr lang="en-GB" dirty="0" err="1" smtClean="0"/>
              <a:t>m’fhón</a:t>
            </a:r>
            <a:r>
              <a:rPr lang="en-GB" dirty="0" smtClean="0"/>
              <a:t> </a:t>
            </a:r>
            <a:r>
              <a:rPr lang="en-GB" dirty="0" err="1" smtClean="0"/>
              <a:t>póca</a:t>
            </a:r>
            <a:r>
              <a:rPr lang="en-GB" dirty="0" smtClean="0"/>
              <a:t>.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sé</a:t>
            </a:r>
            <a:r>
              <a:rPr lang="en-GB" dirty="0" smtClean="0"/>
              <a:t> </a:t>
            </a:r>
            <a:r>
              <a:rPr lang="en-GB" dirty="0" err="1" smtClean="0"/>
              <a:t>Nuala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thug </a:t>
            </a:r>
            <a:r>
              <a:rPr lang="en-GB" dirty="0" err="1" smtClean="0"/>
              <a:t>sí</a:t>
            </a:r>
            <a:r>
              <a:rPr lang="en-GB" dirty="0" smtClean="0"/>
              <a:t> </a:t>
            </a:r>
            <a:r>
              <a:rPr lang="en-GB" dirty="0" err="1" smtClean="0"/>
              <a:t>cuireadh</a:t>
            </a:r>
            <a:r>
              <a:rPr lang="en-GB" dirty="0" smtClean="0"/>
              <a:t> dom. </a:t>
            </a:r>
            <a:r>
              <a:rPr lang="en-GB" dirty="0" err="1" smtClean="0"/>
              <a:t>Dúirt</a:t>
            </a:r>
            <a:r>
              <a:rPr lang="en-GB" dirty="0" smtClean="0"/>
              <a:t> </a:t>
            </a:r>
            <a:r>
              <a:rPr lang="en-GB" dirty="0" err="1" smtClean="0"/>
              <a:t>sí</a:t>
            </a:r>
            <a:r>
              <a:rPr lang="en-GB" dirty="0" smtClean="0"/>
              <a:t> “</a:t>
            </a: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dirty="0" err="1" smtClean="0"/>
              <a:t>cóisir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siúl</a:t>
            </a:r>
            <a:r>
              <a:rPr lang="en-GB" dirty="0" smtClean="0"/>
              <a:t> </a:t>
            </a:r>
            <a:r>
              <a:rPr lang="en-GB" dirty="0" err="1" smtClean="0"/>
              <a:t>amárach</a:t>
            </a:r>
            <a:r>
              <a:rPr lang="en-GB" dirty="0" smtClean="0"/>
              <a:t> do </a:t>
            </a:r>
            <a:r>
              <a:rPr lang="en-GB" dirty="0" err="1" smtClean="0"/>
              <a:t>mo</a:t>
            </a:r>
            <a:r>
              <a:rPr lang="en-GB" dirty="0" smtClean="0"/>
              <a:t> </a:t>
            </a:r>
            <a:r>
              <a:rPr lang="en-GB" dirty="0" err="1" smtClean="0"/>
              <a:t>lá</a:t>
            </a:r>
            <a:r>
              <a:rPr lang="en-GB" dirty="0" smtClean="0"/>
              <a:t> </a:t>
            </a:r>
            <a:r>
              <a:rPr lang="en-GB" dirty="0" err="1" smtClean="0"/>
              <a:t>breithe</a:t>
            </a:r>
            <a:r>
              <a:rPr lang="en-GB" dirty="0" smtClean="0"/>
              <a:t>.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mhaith</a:t>
            </a:r>
            <a:r>
              <a:rPr lang="en-GB" dirty="0" smtClean="0"/>
              <a:t> </a:t>
            </a:r>
            <a:r>
              <a:rPr lang="en-GB" dirty="0" err="1" smtClean="0"/>
              <a:t>leat</a:t>
            </a:r>
            <a:r>
              <a:rPr lang="en-GB" dirty="0" smtClean="0"/>
              <a:t> </a:t>
            </a:r>
            <a:r>
              <a:rPr lang="en-GB" dirty="0" err="1" smtClean="0"/>
              <a:t>teacht</a:t>
            </a:r>
            <a:r>
              <a:rPr lang="en-GB" dirty="0" smtClean="0"/>
              <a:t>?”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</a:t>
            </a:r>
            <a:r>
              <a:rPr lang="en-GB" dirty="0" err="1" smtClean="0"/>
              <a:t>Ghlac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leis an </a:t>
            </a:r>
            <a:r>
              <a:rPr lang="en-GB" dirty="0" err="1" smtClean="0"/>
              <a:t>gcuireadh</a:t>
            </a:r>
            <a:r>
              <a:rPr lang="en-GB" dirty="0" smtClean="0"/>
              <a:t>. </a:t>
            </a:r>
            <a:r>
              <a:rPr lang="en-GB" dirty="0" err="1" smtClean="0"/>
              <a:t>Dúirt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“</a:t>
            </a:r>
            <a:r>
              <a:rPr lang="en-GB" dirty="0" err="1" smtClean="0"/>
              <a:t>cinnte</a:t>
            </a:r>
            <a:r>
              <a:rPr lang="en-GB" dirty="0" smtClean="0"/>
              <a:t>…</a:t>
            </a:r>
            <a:r>
              <a:rPr lang="en-GB" dirty="0" err="1" smtClean="0"/>
              <a:t>ba</a:t>
            </a:r>
            <a:r>
              <a:rPr lang="en-GB" dirty="0" smtClean="0"/>
              <a:t> </a:t>
            </a:r>
            <a:r>
              <a:rPr lang="en-GB" dirty="0" err="1" smtClean="0"/>
              <a:t>bhreá</a:t>
            </a:r>
            <a:r>
              <a:rPr lang="en-GB" dirty="0" smtClean="0"/>
              <a:t> </a:t>
            </a:r>
            <a:r>
              <a:rPr lang="en-GB" dirty="0" err="1" smtClean="0"/>
              <a:t>liom</a:t>
            </a:r>
            <a:r>
              <a:rPr lang="en-GB" dirty="0" smtClean="0"/>
              <a:t>!!”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5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04867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An </a:t>
            </a:r>
            <a:r>
              <a:rPr lang="en-GB" dirty="0" err="1" smtClean="0"/>
              <a:t>lá</a:t>
            </a:r>
            <a:r>
              <a:rPr lang="en-GB" dirty="0" smtClean="0"/>
              <a:t> </a:t>
            </a:r>
            <a:r>
              <a:rPr lang="en-GB" dirty="0" err="1" smtClean="0"/>
              <a:t>ina</a:t>
            </a:r>
            <a:r>
              <a:rPr lang="en-GB" dirty="0" smtClean="0"/>
              <a:t> </a:t>
            </a:r>
            <a:r>
              <a:rPr lang="en-GB" dirty="0" err="1" smtClean="0"/>
              <a:t>dhiaidh</a:t>
            </a:r>
            <a:r>
              <a:rPr lang="en-GB" dirty="0" smtClean="0"/>
              <a:t> sin, </a:t>
            </a:r>
            <a:r>
              <a:rPr lang="en-GB" dirty="0" err="1" smtClean="0"/>
              <a:t>chuaigh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go </a:t>
            </a:r>
            <a:r>
              <a:rPr lang="en-GB" dirty="0" err="1" smtClean="0"/>
              <a:t>dtí</a:t>
            </a:r>
            <a:r>
              <a:rPr lang="en-GB" dirty="0" smtClean="0"/>
              <a:t> an </a:t>
            </a:r>
            <a:r>
              <a:rPr lang="en-GB" dirty="0" err="1" smtClean="0"/>
              <a:t>cóisir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dteach</a:t>
            </a:r>
            <a:r>
              <a:rPr lang="en-GB" dirty="0" smtClean="0"/>
              <a:t> </a:t>
            </a:r>
            <a:r>
              <a:rPr lang="en-GB" dirty="0" err="1" smtClean="0"/>
              <a:t>Nuala</a:t>
            </a:r>
            <a:r>
              <a:rPr lang="en-GB" dirty="0" smtClean="0"/>
              <a:t>. Thug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bronntanas</a:t>
            </a:r>
            <a:r>
              <a:rPr lang="en-GB" dirty="0" smtClean="0"/>
              <a:t> di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áthas</a:t>
            </a:r>
            <a:r>
              <a:rPr lang="en-GB" dirty="0" smtClean="0"/>
              <a:t> an </a:t>
            </a:r>
            <a:r>
              <a:rPr lang="en-GB" dirty="0" err="1" smtClean="0"/>
              <a:t>domhain</a:t>
            </a:r>
            <a:r>
              <a:rPr lang="en-GB" dirty="0" smtClean="0"/>
              <a:t> </a:t>
            </a:r>
            <a:r>
              <a:rPr lang="en-GB" dirty="0" err="1" smtClean="0"/>
              <a:t>uirthi</a:t>
            </a:r>
            <a:r>
              <a:rPr lang="en-GB" dirty="0" smtClean="0"/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</a:t>
            </a:r>
            <a:r>
              <a:rPr lang="en-GB" dirty="0" err="1" smtClean="0"/>
              <a:t>Bhí</a:t>
            </a:r>
            <a:r>
              <a:rPr lang="en-GB" dirty="0" smtClean="0"/>
              <a:t> DJ ag </a:t>
            </a:r>
            <a:r>
              <a:rPr lang="en-GB" dirty="0" err="1" smtClean="0"/>
              <a:t>seinm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gach</a:t>
            </a:r>
            <a:r>
              <a:rPr lang="en-GB" dirty="0" smtClean="0"/>
              <a:t> </a:t>
            </a:r>
            <a:r>
              <a:rPr lang="en-GB" dirty="0" err="1" smtClean="0"/>
              <a:t>duine</a:t>
            </a:r>
            <a:r>
              <a:rPr lang="en-GB" dirty="0" smtClean="0"/>
              <a:t> ag </a:t>
            </a:r>
            <a:r>
              <a:rPr lang="en-GB" dirty="0" err="1" smtClean="0"/>
              <a:t>damhsa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ag </a:t>
            </a:r>
            <a:r>
              <a:rPr lang="en-GB" dirty="0" err="1" smtClean="0"/>
              <a:t>canadh</a:t>
            </a:r>
            <a:r>
              <a:rPr lang="en-GB" dirty="0" smtClean="0"/>
              <a:t>. </a:t>
            </a:r>
            <a:r>
              <a:rPr lang="en-GB" dirty="0" err="1" smtClean="0"/>
              <a:t>Bhí</a:t>
            </a:r>
            <a:r>
              <a:rPr lang="en-GB" dirty="0" smtClean="0"/>
              <a:t> an </a:t>
            </a:r>
            <a:r>
              <a:rPr lang="en-GB" dirty="0" err="1" smtClean="0"/>
              <a:t>chraic</a:t>
            </a:r>
            <a:r>
              <a:rPr lang="en-GB" dirty="0" smtClean="0"/>
              <a:t> </a:t>
            </a:r>
            <a:r>
              <a:rPr lang="en-GB" dirty="0" err="1" smtClean="0"/>
              <a:t>nócha</a:t>
            </a:r>
            <a:r>
              <a:rPr lang="en-GB" dirty="0" smtClean="0"/>
              <a:t>. </a:t>
            </a:r>
            <a:r>
              <a:rPr lang="en-GB" dirty="0" err="1" smtClean="0"/>
              <a:t>Tamaill</a:t>
            </a:r>
            <a:r>
              <a:rPr lang="en-GB" dirty="0" smtClean="0"/>
              <a:t> </a:t>
            </a:r>
            <a:r>
              <a:rPr lang="en-GB" dirty="0" err="1" smtClean="0"/>
              <a:t>ina</a:t>
            </a:r>
            <a:r>
              <a:rPr lang="en-GB" dirty="0" smtClean="0"/>
              <a:t> </a:t>
            </a:r>
            <a:r>
              <a:rPr lang="en-GB" dirty="0" err="1" smtClean="0"/>
              <a:t>dhiaidh</a:t>
            </a:r>
            <a:r>
              <a:rPr lang="en-GB" dirty="0" smtClean="0"/>
              <a:t> sin, </a:t>
            </a:r>
            <a:r>
              <a:rPr lang="en-GB" dirty="0" err="1" smtClean="0"/>
              <a:t>d’ith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cáca</a:t>
            </a:r>
            <a:r>
              <a:rPr lang="en-GB" dirty="0" smtClean="0"/>
              <a:t> </a:t>
            </a:r>
            <a:r>
              <a:rPr lang="en-GB" dirty="0" err="1" smtClean="0"/>
              <a:t>milis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d’ól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7up.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 smtClean="0"/>
              <a:t>	</a:t>
            </a:r>
            <a:r>
              <a:rPr lang="en-GB" dirty="0" err="1" smtClean="0"/>
              <a:t>Chuaigh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abhaile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 </a:t>
            </a:r>
            <a:r>
              <a:rPr lang="en-GB" dirty="0" err="1" smtClean="0"/>
              <a:t>deich</a:t>
            </a:r>
            <a:r>
              <a:rPr lang="en-GB" dirty="0" smtClean="0"/>
              <a:t> a </a:t>
            </a:r>
            <a:r>
              <a:rPr lang="en-GB" dirty="0" err="1" smtClean="0"/>
              <a:t>chlog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mé</a:t>
            </a:r>
            <a:r>
              <a:rPr lang="en-GB" dirty="0" smtClean="0"/>
              <a:t> </a:t>
            </a:r>
            <a:r>
              <a:rPr lang="en-GB" dirty="0" err="1" smtClean="0"/>
              <a:t>tuirseach</a:t>
            </a:r>
            <a:r>
              <a:rPr lang="en-GB" dirty="0" smtClean="0"/>
              <a:t> </a:t>
            </a:r>
            <a:r>
              <a:rPr lang="en-GB" dirty="0" err="1" smtClean="0"/>
              <a:t>traochta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10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err="1" smtClean="0"/>
              <a:t>Cuntas</a:t>
            </a:r>
            <a:r>
              <a:rPr lang="en-IE" b="1" dirty="0" smtClean="0"/>
              <a:t>/Blag 2013 – </a:t>
            </a:r>
            <a:r>
              <a:rPr lang="en-IE" b="1" dirty="0" err="1" smtClean="0"/>
              <a:t>Freagra</a:t>
            </a:r>
            <a:r>
              <a:rPr lang="en-IE" b="1" dirty="0" smtClean="0"/>
              <a:t> </a:t>
            </a:r>
            <a:r>
              <a:rPr lang="en-IE" b="1" dirty="0" err="1" smtClean="0"/>
              <a:t>Samplach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dirty="0" smtClean="0"/>
              <a:t>	</a:t>
            </a:r>
            <a:r>
              <a:rPr lang="en-IE" dirty="0" err="1" smtClean="0"/>
              <a:t>Lá</a:t>
            </a:r>
            <a:r>
              <a:rPr lang="en-IE" dirty="0" smtClean="0"/>
              <a:t> </a:t>
            </a:r>
            <a:r>
              <a:rPr lang="en-IE" dirty="0" err="1" smtClean="0"/>
              <a:t>amháin</a:t>
            </a:r>
            <a:r>
              <a:rPr lang="en-IE" dirty="0" smtClean="0"/>
              <a:t>, </a:t>
            </a:r>
            <a:r>
              <a:rPr lang="en-IE" dirty="0" err="1" smtClean="0"/>
              <a:t>bhí</a:t>
            </a:r>
            <a:r>
              <a:rPr lang="en-IE" dirty="0" smtClean="0"/>
              <a:t> </a:t>
            </a:r>
            <a:r>
              <a:rPr lang="en-IE" dirty="0" err="1" smtClean="0"/>
              <a:t>mé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</a:t>
            </a:r>
            <a:r>
              <a:rPr lang="en-IE" dirty="0" err="1" smtClean="0"/>
              <a:t>déanamh</a:t>
            </a:r>
            <a:r>
              <a:rPr lang="en-IE" dirty="0" smtClean="0"/>
              <a:t> </a:t>
            </a:r>
            <a:r>
              <a:rPr lang="en-IE" dirty="0" err="1" smtClean="0"/>
              <a:t>m’obair</a:t>
            </a:r>
            <a:r>
              <a:rPr lang="en-IE" dirty="0" smtClean="0"/>
              <a:t> </a:t>
            </a:r>
            <a:r>
              <a:rPr lang="en-IE" dirty="0" err="1" smtClean="0"/>
              <a:t>bhaile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bhuail</a:t>
            </a:r>
            <a:r>
              <a:rPr lang="en-IE" dirty="0" smtClean="0"/>
              <a:t> </a:t>
            </a:r>
            <a:r>
              <a:rPr lang="en-IE" dirty="0" err="1" smtClean="0"/>
              <a:t>m’fhón</a:t>
            </a:r>
            <a:r>
              <a:rPr lang="en-IE" dirty="0" smtClean="0"/>
              <a:t> </a:t>
            </a:r>
            <a:r>
              <a:rPr lang="en-IE" dirty="0" err="1" smtClean="0"/>
              <a:t>póca</a:t>
            </a:r>
            <a:r>
              <a:rPr lang="en-IE" dirty="0" smtClean="0"/>
              <a:t>. </a:t>
            </a:r>
            <a:r>
              <a:rPr lang="en-IE" dirty="0" err="1" smtClean="0"/>
              <a:t>Bhí</a:t>
            </a:r>
            <a:r>
              <a:rPr lang="en-IE" dirty="0" smtClean="0"/>
              <a:t> </a:t>
            </a:r>
            <a:r>
              <a:rPr lang="en-IE" dirty="0" err="1" smtClean="0"/>
              <a:t>sé</a:t>
            </a:r>
            <a:r>
              <a:rPr lang="en-IE" dirty="0" smtClean="0"/>
              <a:t> </a:t>
            </a:r>
            <a:r>
              <a:rPr lang="en-IE" dirty="0" err="1" smtClean="0"/>
              <a:t>Seosamh</a:t>
            </a:r>
            <a:r>
              <a:rPr lang="en-IE" dirty="0" smtClean="0"/>
              <a:t>. Thug </a:t>
            </a:r>
            <a:r>
              <a:rPr lang="en-IE" dirty="0" err="1" smtClean="0"/>
              <a:t>sé</a:t>
            </a:r>
            <a:r>
              <a:rPr lang="en-IE" dirty="0" smtClean="0"/>
              <a:t> </a:t>
            </a:r>
            <a:r>
              <a:rPr lang="en-IE" dirty="0" err="1" smtClean="0"/>
              <a:t>cuireadh</a:t>
            </a:r>
            <a:r>
              <a:rPr lang="en-IE" dirty="0" smtClean="0"/>
              <a:t> </a:t>
            </a:r>
            <a:r>
              <a:rPr lang="en-IE" dirty="0" err="1" smtClean="0"/>
              <a:t>dom</a:t>
            </a:r>
            <a:r>
              <a:rPr lang="en-IE" dirty="0" smtClean="0"/>
              <a:t> go </a:t>
            </a:r>
            <a:r>
              <a:rPr lang="en-IE" dirty="0" err="1" smtClean="0"/>
              <a:t>dtí</a:t>
            </a:r>
            <a:r>
              <a:rPr lang="en-IE" dirty="0" smtClean="0"/>
              <a:t> an </a:t>
            </a:r>
            <a:r>
              <a:rPr lang="en-IE" dirty="0" err="1" smtClean="0"/>
              <a:t>phictiúrlann</a:t>
            </a:r>
            <a:r>
              <a:rPr lang="en-IE" dirty="0" smtClean="0"/>
              <a:t>. </a:t>
            </a:r>
            <a:r>
              <a:rPr lang="en-IE" dirty="0" err="1" smtClean="0"/>
              <a:t>Dúirt</a:t>
            </a:r>
            <a:r>
              <a:rPr lang="en-IE" dirty="0" smtClean="0"/>
              <a:t> </a:t>
            </a:r>
            <a:r>
              <a:rPr lang="en-IE" dirty="0" err="1" smtClean="0"/>
              <a:t>sé</a:t>
            </a:r>
            <a:r>
              <a:rPr lang="en-IE" dirty="0" smtClean="0"/>
              <a:t> “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mhaith</a:t>
            </a:r>
            <a:r>
              <a:rPr lang="en-IE" dirty="0" smtClean="0"/>
              <a:t> </a:t>
            </a:r>
            <a:r>
              <a:rPr lang="en-IE" dirty="0" err="1" smtClean="0"/>
              <a:t>leat</a:t>
            </a:r>
            <a:r>
              <a:rPr lang="en-IE" dirty="0" smtClean="0"/>
              <a:t> </a:t>
            </a:r>
            <a:r>
              <a:rPr lang="en-IE" dirty="0" err="1" smtClean="0"/>
              <a:t>dul</a:t>
            </a:r>
            <a:r>
              <a:rPr lang="en-IE" dirty="0" smtClean="0"/>
              <a:t> go </a:t>
            </a:r>
            <a:r>
              <a:rPr lang="en-IE" dirty="0" err="1" smtClean="0"/>
              <a:t>scannán</a:t>
            </a:r>
            <a:r>
              <a:rPr lang="en-IE" dirty="0" smtClean="0"/>
              <a:t> </a:t>
            </a:r>
            <a:r>
              <a:rPr lang="en-IE" dirty="0" err="1" smtClean="0"/>
              <a:t>anocht</a:t>
            </a:r>
            <a:r>
              <a:rPr lang="en-IE" dirty="0" smtClean="0"/>
              <a:t>?”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dirty="0"/>
              <a:t>	</a:t>
            </a:r>
            <a:r>
              <a:rPr lang="en-IE" dirty="0" err="1" smtClean="0"/>
              <a:t>Ghlac</a:t>
            </a:r>
            <a:r>
              <a:rPr lang="en-IE" dirty="0" smtClean="0"/>
              <a:t> </a:t>
            </a:r>
            <a:r>
              <a:rPr lang="en-IE" dirty="0" err="1" smtClean="0"/>
              <a:t>mé</a:t>
            </a:r>
            <a:r>
              <a:rPr lang="en-IE" dirty="0" smtClean="0"/>
              <a:t> leis an </a:t>
            </a:r>
            <a:r>
              <a:rPr lang="en-IE" dirty="0" err="1" smtClean="0"/>
              <a:t>gcuireadh</a:t>
            </a:r>
            <a:r>
              <a:rPr lang="en-IE" dirty="0"/>
              <a:t> </a:t>
            </a:r>
            <a:r>
              <a:rPr lang="en-IE" dirty="0" smtClean="0"/>
              <a:t>mar </a:t>
            </a:r>
            <a:r>
              <a:rPr lang="en-IE" dirty="0" err="1" smtClean="0"/>
              <a:t>bhí</a:t>
            </a:r>
            <a:r>
              <a:rPr lang="en-IE" dirty="0" smtClean="0"/>
              <a:t> </a:t>
            </a:r>
            <a:r>
              <a:rPr lang="en-IE" dirty="0" err="1" smtClean="0"/>
              <a:t>m’obair</a:t>
            </a:r>
            <a:r>
              <a:rPr lang="en-IE" dirty="0" smtClean="0"/>
              <a:t> </a:t>
            </a:r>
            <a:r>
              <a:rPr lang="en-IE" dirty="0" err="1" smtClean="0"/>
              <a:t>bhaile</a:t>
            </a:r>
            <a:r>
              <a:rPr lang="en-IE" dirty="0" smtClean="0"/>
              <a:t> </a:t>
            </a:r>
            <a:r>
              <a:rPr lang="en-IE" dirty="0" err="1" smtClean="0"/>
              <a:t>déanta</a:t>
            </a:r>
            <a:r>
              <a:rPr lang="en-IE" dirty="0" smtClean="0"/>
              <a:t>. </a:t>
            </a:r>
            <a:r>
              <a:rPr lang="en-IE" dirty="0" err="1" smtClean="0"/>
              <a:t>Dúirt</a:t>
            </a:r>
            <a:r>
              <a:rPr lang="en-IE" dirty="0" smtClean="0"/>
              <a:t> </a:t>
            </a:r>
            <a:r>
              <a:rPr lang="en-IE" dirty="0" err="1" smtClean="0"/>
              <a:t>mé</a:t>
            </a:r>
            <a:r>
              <a:rPr lang="en-IE" dirty="0" smtClean="0"/>
              <a:t> “</a:t>
            </a:r>
            <a:r>
              <a:rPr lang="en-IE" dirty="0" err="1" smtClean="0"/>
              <a:t>ba</a:t>
            </a:r>
            <a:r>
              <a:rPr lang="en-IE" dirty="0" smtClean="0"/>
              <a:t> </a:t>
            </a:r>
            <a:r>
              <a:rPr lang="en-IE" dirty="0" err="1" smtClean="0"/>
              <a:t>bhreá</a:t>
            </a:r>
            <a:r>
              <a:rPr lang="en-IE" dirty="0" smtClean="0"/>
              <a:t> </a:t>
            </a:r>
            <a:r>
              <a:rPr lang="en-IE" dirty="0" err="1" smtClean="0"/>
              <a:t>liom</a:t>
            </a:r>
            <a:r>
              <a:rPr lang="en-IE" dirty="0" smtClean="0"/>
              <a:t>…”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8488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8863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dirty="0" smtClean="0"/>
              <a:t>	</a:t>
            </a:r>
            <a:r>
              <a:rPr lang="en-IE" dirty="0" err="1" smtClean="0"/>
              <a:t>Chuaigh</a:t>
            </a:r>
            <a:r>
              <a:rPr lang="en-IE" dirty="0" smtClean="0"/>
              <a:t> </a:t>
            </a:r>
            <a:r>
              <a:rPr lang="en-IE" dirty="0" err="1" smtClean="0"/>
              <a:t>muid</a:t>
            </a:r>
            <a:r>
              <a:rPr lang="en-IE" dirty="0" smtClean="0"/>
              <a:t> go </a:t>
            </a:r>
            <a:r>
              <a:rPr lang="en-IE" dirty="0" err="1" smtClean="0"/>
              <a:t>dtí</a:t>
            </a:r>
            <a:r>
              <a:rPr lang="en-IE" dirty="0" smtClean="0"/>
              <a:t> an </a:t>
            </a:r>
            <a:r>
              <a:rPr lang="en-IE" dirty="0" err="1" smtClean="0"/>
              <a:t>phictiúrlann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 </a:t>
            </a:r>
            <a:r>
              <a:rPr lang="en-IE" dirty="0" err="1" smtClean="0"/>
              <a:t>seacht</a:t>
            </a:r>
            <a:r>
              <a:rPr lang="en-IE" dirty="0" smtClean="0"/>
              <a:t> a </a:t>
            </a:r>
            <a:r>
              <a:rPr lang="en-IE" dirty="0" err="1" smtClean="0"/>
              <a:t>chlog</a:t>
            </a:r>
            <a:r>
              <a:rPr lang="en-IE" dirty="0" smtClean="0"/>
              <a:t>. </a:t>
            </a:r>
            <a:r>
              <a:rPr lang="en-IE" dirty="0" err="1" smtClean="0"/>
              <a:t>Cheannaigh</a:t>
            </a:r>
            <a:r>
              <a:rPr lang="en-IE" dirty="0" smtClean="0"/>
              <a:t> </a:t>
            </a:r>
            <a:r>
              <a:rPr lang="en-IE" dirty="0" err="1" smtClean="0"/>
              <a:t>Seosamh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ticéid</a:t>
            </a:r>
            <a:r>
              <a:rPr lang="en-IE" dirty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cheannaigh</a:t>
            </a:r>
            <a:r>
              <a:rPr lang="en-IE" dirty="0" smtClean="0"/>
              <a:t> </a:t>
            </a:r>
            <a:r>
              <a:rPr lang="en-IE" dirty="0" err="1" smtClean="0"/>
              <a:t>mé</a:t>
            </a:r>
            <a:r>
              <a:rPr lang="en-IE" dirty="0" smtClean="0"/>
              <a:t> an </a:t>
            </a:r>
            <a:r>
              <a:rPr lang="en-IE" dirty="0" err="1" smtClean="0"/>
              <a:t>bia</a:t>
            </a:r>
            <a:r>
              <a:rPr lang="en-IE" dirty="0" smtClean="0"/>
              <a:t>. </a:t>
            </a:r>
            <a:r>
              <a:rPr lang="en-IE" dirty="0" err="1" smtClean="0"/>
              <a:t>D’fhéach</a:t>
            </a:r>
            <a:r>
              <a:rPr lang="en-IE" dirty="0" smtClean="0"/>
              <a:t> </a:t>
            </a:r>
            <a:r>
              <a:rPr lang="en-IE" dirty="0" err="1" smtClean="0"/>
              <a:t>muid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 smtClean="0"/>
              <a:t>scannán</a:t>
            </a:r>
            <a:r>
              <a:rPr lang="en-IE" dirty="0" smtClean="0"/>
              <a:t> </a:t>
            </a:r>
            <a:r>
              <a:rPr lang="en-IE" i="1" dirty="0" smtClean="0"/>
              <a:t>The Hobbit</a:t>
            </a:r>
            <a:r>
              <a:rPr lang="en-IE" dirty="0" smtClean="0"/>
              <a:t>. </a:t>
            </a:r>
            <a:r>
              <a:rPr lang="en-IE" dirty="0" err="1" smtClean="0"/>
              <a:t>D’ith</a:t>
            </a:r>
            <a:r>
              <a:rPr lang="en-IE" dirty="0" smtClean="0"/>
              <a:t> </a:t>
            </a:r>
            <a:r>
              <a:rPr lang="en-IE" dirty="0" err="1" smtClean="0"/>
              <a:t>mé</a:t>
            </a:r>
            <a:r>
              <a:rPr lang="en-IE" dirty="0" smtClean="0"/>
              <a:t> </a:t>
            </a:r>
            <a:r>
              <a:rPr lang="en-IE" dirty="0" err="1" smtClean="0"/>
              <a:t>grán</a:t>
            </a:r>
            <a:r>
              <a:rPr lang="en-IE" dirty="0" smtClean="0"/>
              <a:t> </a:t>
            </a:r>
            <a:r>
              <a:rPr lang="en-IE" dirty="0" err="1" smtClean="0"/>
              <a:t>rósta</a:t>
            </a:r>
            <a:r>
              <a:rPr lang="en-IE" dirty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milseáin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d’ól</a:t>
            </a:r>
            <a:r>
              <a:rPr lang="en-IE" dirty="0" smtClean="0"/>
              <a:t> </a:t>
            </a:r>
            <a:r>
              <a:rPr lang="en-IE" dirty="0" err="1" smtClean="0"/>
              <a:t>mé</a:t>
            </a:r>
            <a:r>
              <a:rPr lang="en-IE" dirty="0" smtClean="0"/>
              <a:t> Fanta. </a:t>
            </a:r>
            <a:r>
              <a:rPr lang="en-IE" dirty="0" err="1"/>
              <a:t>Bhí</a:t>
            </a:r>
            <a:r>
              <a:rPr lang="en-IE" dirty="0"/>
              <a:t> </a:t>
            </a:r>
            <a:r>
              <a:rPr lang="en-IE" dirty="0" err="1"/>
              <a:t>sé</a:t>
            </a:r>
            <a:r>
              <a:rPr lang="en-IE" dirty="0"/>
              <a:t> go </a:t>
            </a:r>
            <a:r>
              <a:rPr lang="en-IE" dirty="0" err="1"/>
              <a:t>hiontach</a:t>
            </a:r>
            <a:r>
              <a:rPr lang="en-IE" dirty="0"/>
              <a:t>. </a:t>
            </a:r>
            <a:r>
              <a:rPr lang="en-IE" dirty="0" err="1" smtClean="0"/>
              <a:t>Ansin</a:t>
            </a:r>
            <a:r>
              <a:rPr lang="en-IE" dirty="0" smtClean="0"/>
              <a:t>, </a:t>
            </a:r>
            <a:r>
              <a:rPr lang="en-IE" dirty="0" err="1" smtClean="0"/>
              <a:t>chuaigh</a:t>
            </a:r>
            <a:r>
              <a:rPr lang="en-IE" dirty="0" smtClean="0"/>
              <a:t> </a:t>
            </a:r>
            <a:r>
              <a:rPr lang="en-IE" dirty="0" err="1" smtClean="0"/>
              <a:t>muid</a:t>
            </a:r>
            <a:r>
              <a:rPr lang="en-IE" dirty="0" smtClean="0"/>
              <a:t> go </a:t>
            </a:r>
            <a:r>
              <a:rPr lang="en-IE" dirty="0" err="1" smtClean="0"/>
              <a:t>caifé</a:t>
            </a:r>
            <a:r>
              <a:rPr lang="en-IE" dirty="0" smtClean="0"/>
              <a:t>. </a:t>
            </a:r>
            <a:r>
              <a:rPr lang="en-IE" dirty="0" err="1" smtClean="0"/>
              <a:t>D’ól</a:t>
            </a:r>
            <a:r>
              <a:rPr lang="en-IE" dirty="0" smtClean="0"/>
              <a:t> </a:t>
            </a:r>
            <a:r>
              <a:rPr lang="en-IE" dirty="0" err="1" smtClean="0"/>
              <a:t>mé</a:t>
            </a:r>
            <a:r>
              <a:rPr lang="en-IE" dirty="0" smtClean="0"/>
              <a:t> tae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bhí</a:t>
            </a:r>
            <a:r>
              <a:rPr lang="en-IE" dirty="0" smtClean="0"/>
              <a:t> </a:t>
            </a:r>
            <a:r>
              <a:rPr lang="en-IE" dirty="0" err="1" smtClean="0"/>
              <a:t>muid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</a:t>
            </a:r>
            <a:r>
              <a:rPr lang="en-IE" dirty="0" err="1" smtClean="0"/>
              <a:t>caint</a:t>
            </a:r>
            <a:r>
              <a:rPr lang="en-IE" dirty="0" smtClean="0"/>
              <a:t>. </a:t>
            </a:r>
            <a:r>
              <a:rPr lang="en-IE" dirty="0" err="1" smtClean="0"/>
              <a:t>Bhí</a:t>
            </a:r>
            <a:r>
              <a:rPr lang="en-IE" dirty="0" smtClean="0"/>
              <a:t> an </a:t>
            </a:r>
            <a:r>
              <a:rPr lang="en-IE" dirty="0" err="1" smtClean="0"/>
              <a:t>chraic</a:t>
            </a:r>
            <a:r>
              <a:rPr lang="en-IE" dirty="0" smtClean="0"/>
              <a:t> </a:t>
            </a:r>
            <a:r>
              <a:rPr lang="en-IE" dirty="0" err="1" smtClean="0"/>
              <a:t>nócha</a:t>
            </a:r>
            <a:r>
              <a:rPr lang="en-IE" dirty="0" smtClean="0"/>
              <a:t>. </a:t>
            </a:r>
            <a:r>
              <a:rPr lang="en-IE" dirty="0" err="1" smtClean="0"/>
              <a:t>Chuaigh</a:t>
            </a:r>
            <a:r>
              <a:rPr lang="en-IE" dirty="0" smtClean="0"/>
              <a:t> </a:t>
            </a:r>
            <a:r>
              <a:rPr lang="en-IE" dirty="0" err="1" smtClean="0"/>
              <a:t>mé</a:t>
            </a:r>
            <a:r>
              <a:rPr lang="en-IE" dirty="0" smtClean="0"/>
              <a:t> </a:t>
            </a:r>
            <a:r>
              <a:rPr lang="en-IE" dirty="0" err="1" smtClean="0"/>
              <a:t>abhaile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 </a:t>
            </a:r>
            <a:r>
              <a:rPr lang="en-IE" dirty="0" err="1" smtClean="0"/>
              <a:t>deich</a:t>
            </a:r>
            <a:r>
              <a:rPr lang="en-IE" dirty="0" smtClean="0"/>
              <a:t> a </a:t>
            </a:r>
            <a:r>
              <a:rPr lang="en-IE" dirty="0" err="1" smtClean="0"/>
              <a:t>chlog</a:t>
            </a:r>
            <a:r>
              <a:rPr lang="en-IE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36485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192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Blag/Cuntas</vt:lpstr>
      <vt:lpstr>PowerPoint Presentation</vt:lpstr>
      <vt:lpstr>Frásaí Úsáideacha</vt:lpstr>
      <vt:lpstr>PowerPoint Presentation</vt:lpstr>
      <vt:lpstr>PowerPoint Presentation</vt:lpstr>
      <vt:lpstr>Cuntas/Blag 2014 – Freagra Samplach</vt:lpstr>
      <vt:lpstr>PowerPoint Presentation</vt:lpstr>
      <vt:lpstr>Cuntas/Blag 2013 – Freagra Samplach</vt:lpstr>
      <vt:lpstr>PowerPoint Presentation</vt:lpstr>
      <vt:lpstr>Cuntas/Blag 2012 – Freagra Samplach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Blag/Cuntas</dc:title>
  <dc:creator>user</dc:creator>
  <cp:lastModifiedBy>user</cp:lastModifiedBy>
  <cp:revision>9</cp:revision>
  <dcterms:created xsi:type="dcterms:W3CDTF">2014-12-07T14:21:54Z</dcterms:created>
  <dcterms:modified xsi:type="dcterms:W3CDTF">2015-01-15T19:50:18Z</dcterms:modified>
</cp:coreProperties>
</file>