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1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3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3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73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9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9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81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8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9B91-5303-4C08-8495-96E1B5D34964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353C-76DE-4F4D-866A-B9E024F79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sz="5400" b="1" dirty="0" err="1" smtClean="0"/>
              <a:t>Litir</a:t>
            </a:r>
            <a:r>
              <a:rPr lang="en-GB" sz="5400" b="1" dirty="0" smtClean="0"/>
              <a:t> 2012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						</a:t>
            </a:r>
            <a:r>
              <a:rPr lang="en-GB" sz="2800" dirty="0" smtClean="0"/>
              <a:t>Teach 10,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					</a:t>
            </a:r>
            <a:r>
              <a:rPr lang="en-GB" sz="2800" dirty="0" err="1" smtClean="0"/>
              <a:t>Bóthar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Trá</a:t>
            </a:r>
            <a:r>
              <a:rPr lang="en-GB" sz="2800" dirty="0" smtClean="0"/>
              <a:t>,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					</a:t>
            </a:r>
            <a:r>
              <a:rPr lang="en-GB" sz="2800" dirty="0" err="1" smtClean="0"/>
              <a:t>Cairlinn</a:t>
            </a:r>
            <a:r>
              <a:rPr lang="en-GB" sz="2800" dirty="0" smtClean="0"/>
              <a:t>,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					Co. </a:t>
            </a:r>
            <a:r>
              <a:rPr lang="en-GB" sz="2800" dirty="0" err="1" smtClean="0"/>
              <a:t>Lú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A </a:t>
            </a:r>
            <a:r>
              <a:rPr lang="en-GB" sz="2800" dirty="0" err="1" smtClean="0"/>
              <a:t>Shíle</a:t>
            </a:r>
            <a:r>
              <a:rPr lang="en-GB" sz="2800" dirty="0" smtClean="0"/>
              <a:t>, a </a:t>
            </a:r>
            <a:r>
              <a:rPr lang="en-GB" sz="2800" dirty="0" err="1" smtClean="0"/>
              <a:t>chara</a:t>
            </a:r>
            <a:r>
              <a:rPr lang="en-GB" sz="2800" dirty="0" smtClean="0"/>
              <a:t>,</a:t>
            </a:r>
          </a:p>
          <a:p>
            <a:pPr marL="0" indent="0">
              <a:buNone/>
            </a:pPr>
            <a:r>
              <a:rPr lang="en-GB" sz="2800" dirty="0" err="1" smtClean="0"/>
              <a:t>Conas</a:t>
            </a:r>
            <a:r>
              <a:rPr lang="en-GB" sz="2800" dirty="0" smtClean="0"/>
              <a:t> </a:t>
            </a:r>
            <a:r>
              <a:rPr lang="en-GB" sz="2800" dirty="0" err="1" smtClean="0"/>
              <a:t>atá</a:t>
            </a:r>
            <a:r>
              <a:rPr lang="en-GB" sz="2800" dirty="0" smtClean="0"/>
              <a:t> </a:t>
            </a:r>
            <a:r>
              <a:rPr lang="en-GB" sz="2800" dirty="0" err="1" smtClean="0"/>
              <a:t>tú</a:t>
            </a:r>
            <a:r>
              <a:rPr lang="en-GB" sz="2800" dirty="0" smtClean="0"/>
              <a:t>? </a:t>
            </a:r>
            <a:r>
              <a:rPr lang="en-GB" sz="2800" dirty="0" err="1" smtClean="0"/>
              <a:t>Tá</a:t>
            </a:r>
            <a:r>
              <a:rPr lang="en-GB" sz="2800" dirty="0" smtClean="0"/>
              <a:t> a </a:t>
            </a:r>
            <a:r>
              <a:rPr lang="en-GB" sz="2800" dirty="0" err="1" smtClean="0"/>
              <a:t>lán</a:t>
            </a:r>
            <a:r>
              <a:rPr lang="en-GB" sz="2800" dirty="0" smtClean="0"/>
              <a:t> </a:t>
            </a:r>
            <a:r>
              <a:rPr lang="en-GB" sz="2800" dirty="0" err="1" smtClean="0"/>
              <a:t>nuacht</a:t>
            </a:r>
            <a:r>
              <a:rPr lang="en-GB" sz="2800" dirty="0" smtClean="0"/>
              <a:t> </a:t>
            </a:r>
            <a:r>
              <a:rPr lang="en-GB" sz="2800" dirty="0" err="1" smtClean="0"/>
              <a:t>agam</a:t>
            </a:r>
            <a:r>
              <a:rPr lang="en-GB" sz="2800" dirty="0" smtClean="0"/>
              <a:t>!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dirty="0" smtClean="0"/>
              <a:t>	</a:t>
            </a:r>
            <a:r>
              <a:rPr lang="en-GB" sz="2800" dirty="0" err="1" smtClean="0"/>
              <a:t>Ar</a:t>
            </a:r>
            <a:r>
              <a:rPr lang="en-GB" sz="2800" dirty="0" smtClean="0"/>
              <a:t> an </a:t>
            </a:r>
            <a:r>
              <a:rPr lang="en-GB" sz="2800" dirty="0" err="1" smtClean="0"/>
              <a:t>Déardaoin</a:t>
            </a:r>
            <a:r>
              <a:rPr lang="en-GB" sz="2800" dirty="0" smtClean="0"/>
              <a:t> </a:t>
            </a:r>
            <a:r>
              <a:rPr lang="en-GB" sz="2800" dirty="0" err="1" smtClean="0"/>
              <a:t>bhí</a:t>
            </a:r>
            <a:r>
              <a:rPr lang="en-GB" sz="2800" dirty="0" smtClean="0"/>
              <a:t> </a:t>
            </a:r>
            <a:r>
              <a:rPr lang="en-GB" sz="2800" dirty="0" err="1" smtClean="0"/>
              <a:t>mé</a:t>
            </a:r>
            <a:r>
              <a:rPr lang="en-GB" sz="2800" dirty="0" smtClean="0"/>
              <a:t> ag </a:t>
            </a:r>
            <a:r>
              <a:rPr lang="en-GB" sz="2800" dirty="0" err="1" smtClean="0"/>
              <a:t>siopadóireacht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River Island </a:t>
            </a:r>
            <a:r>
              <a:rPr lang="en-GB" sz="2800" dirty="0" err="1" smtClean="0"/>
              <a:t>agus</a:t>
            </a:r>
            <a:r>
              <a:rPr lang="en-GB" sz="2800" dirty="0" smtClean="0"/>
              <a:t> </a:t>
            </a:r>
            <a:r>
              <a:rPr lang="en-GB" sz="2800" dirty="0" err="1" smtClean="0"/>
              <a:t>chuir</a:t>
            </a:r>
            <a:r>
              <a:rPr lang="en-GB" sz="2800" dirty="0" smtClean="0"/>
              <a:t> </a:t>
            </a:r>
            <a:r>
              <a:rPr lang="en-GB" sz="2800" dirty="0" err="1" smtClean="0"/>
              <a:t>mé</a:t>
            </a:r>
            <a:r>
              <a:rPr lang="en-GB" sz="2800" dirty="0" smtClean="0"/>
              <a:t> </a:t>
            </a:r>
            <a:r>
              <a:rPr lang="en-GB" sz="2800" dirty="0" err="1" smtClean="0"/>
              <a:t>ceist</a:t>
            </a:r>
            <a:r>
              <a:rPr lang="en-GB" sz="2800" dirty="0" smtClean="0"/>
              <a:t> </a:t>
            </a:r>
            <a:r>
              <a:rPr lang="en-GB" sz="2800" dirty="0" err="1" smtClean="0"/>
              <a:t>ar</a:t>
            </a:r>
            <a:r>
              <a:rPr lang="en-GB" sz="2800" dirty="0" smtClean="0"/>
              <a:t> an </a:t>
            </a:r>
            <a:r>
              <a:rPr lang="en-GB" sz="2800" dirty="0" err="1" smtClean="0"/>
              <a:t>siopadóir</a:t>
            </a:r>
            <a:r>
              <a:rPr lang="en-GB" sz="2800" dirty="0" smtClean="0"/>
              <a:t> </a:t>
            </a:r>
            <a:r>
              <a:rPr lang="en-GB" sz="2800" dirty="0" err="1" smtClean="0"/>
              <a:t>faoi</a:t>
            </a:r>
            <a:r>
              <a:rPr lang="en-GB" sz="2800" dirty="0" smtClean="0"/>
              <a:t> </a:t>
            </a:r>
            <a:r>
              <a:rPr lang="en-GB" sz="2800" dirty="0" err="1" smtClean="0"/>
              <a:t>phost</a:t>
            </a:r>
            <a:r>
              <a:rPr lang="en-GB" sz="2800" dirty="0" smtClean="0"/>
              <a:t> </a:t>
            </a:r>
            <a:r>
              <a:rPr lang="en-GB" sz="2800" dirty="0" err="1" smtClean="0"/>
              <a:t>samhradh</a:t>
            </a:r>
            <a:r>
              <a:rPr lang="en-GB" sz="2800" dirty="0" smtClean="0"/>
              <a:t> </a:t>
            </a:r>
            <a:r>
              <a:rPr lang="en-GB" sz="2800" dirty="0" err="1" smtClean="0"/>
              <a:t>sa</a:t>
            </a:r>
            <a:r>
              <a:rPr lang="en-GB" sz="2800" dirty="0" smtClean="0"/>
              <a:t> </a:t>
            </a:r>
            <a:r>
              <a:rPr lang="en-GB" sz="2800" dirty="0" err="1" smtClean="0"/>
              <a:t>siopa</a:t>
            </a:r>
            <a:r>
              <a:rPr lang="en-GB" sz="2800" dirty="0" smtClean="0"/>
              <a:t>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dirty="0"/>
              <a:t>	</a:t>
            </a:r>
            <a:r>
              <a:rPr lang="en-GB" sz="2800" dirty="0" err="1" smtClean="0"/>
              <a:t>Bhí</a:t>
            </a:r>
            <a:r>
              <a:rPr lang="en-GB" sz="2800" dirty="0" smtClean="0"/>
              <a:t> </a:t>
            </a:r>
            <a:r>
              <a:rPr lang="en-GB" sz="2800" dirty="0" err="1" smtClean="0"/>
              <a:t>obair</a:t>
            </a:r>
            <a:r>
              <a:rPr lang="en-GB" sz="2800" dirty="0" smtClean="0"/>
              <a:t> </a:t>
            </a:r>
            <a:r>
              <a:rPr lang="en-GB" sz="2800" dirty="0" err="1" smtClean="0"/>
              <a:t>ar</a:t>
            </a:r>
            <a:r>
              <a:rPr lang="en-GB" sz="2800" dirty="0" smtClean="0"/>
              <a:t> </a:t>
            </a:r>
            <a:r>
              <a:rPr lang="en-GB" sz="2800" dirty="0" err="1" smtClean="0"/>
              <a:t>fáil</a:t>
            </a:r>
            <a:r>
              <a:rPr lang="en-GB" sz="2800" dirty="0" smtClean="0"/>
              <a:t> </a:t>
            </a:r>
            <a:r>
              <a:rPr lang="en-GB" sz="2800" dirty="0" err="1" smtClean="0"/>
              <a:t>buíochas</a:t>
            </a:r>
            <a:r>
              <a:rPr lang="en-GB" sz="2800" dirty="0" smtClean="0"/>
              <a:t> le Dia. </a:t>
            </a:r>
            <a:r>
              <a:rPr lang="en-GB" sz="2800" dirty="0" err="1" smtClean="0"/>
              <a:t>Dúirt</a:t>
            </a:r>
            <a:r>
              <a:rPr lang="en-GB" sz="2800" dirty="0" smtClean="0"/>
              <a:t> an </a:t>
            </a:r>
            <a:r>
              <a:rPr lang="en-GB" sz="2800" dirty="0" err="1" smtClean="0"/>
              <a:t>siopadóir</a:t>
            </a:r>
            <a:r>
              <a:rPr lang="en-GB" sz="2800" dirty="0" smtClean="0"/>
              <a:t> “</a:t>
            </a:r>
            <a:r>
              <a:rPr lang="en-GB" sz="2800" dirty="0" err="1" smtClean="0"/>
              <a:t>tosaigh</a:t>
            </a:r>
            <a:r>
              <a:rPr lang="en-GB" sz="2800" dirty="0" smtClean="0"/>
              <a:t> </a:t>
            </a:r>
            <a:r>
              <a:rPr lang="en-GB" sz="2800" dirty="0" err="1" smtClean="0"/>
              <a:t>Dé</a:t>
            </a:r>
            <a:r>
              <a:rPr lang="en-GB" sz="2800" dirty="0" smtClean="0"/>
              <a:t> </a:t>
            </a:r>
            <a:r>
              <a:rPr lang="en-GB" sz="2800" dirty="0" err="1" smtClean="0"/>
              <a:t>Luain</a:t>
            </a:r>
            <a:r>
              <a:rPr lang="en-GB" sz="2800" dirty="0" smtClean="0"/>
              <a:t>”. </a:t>
            </a:r>
            <a:r>
              <a:rPr lang="en-GB" sz="2800" dirty="0" err="1" smtClean="0"/>
              <a:t>Bhí</a:t>
            </a:r>
            <a:r>
              <a:rPr lang="en-GB" sz="2800" dirty="0" smtClean="0"/>
              <a:t> </a:t>
            </a:r>
            <a:r>
              <a:rPr lang="en-GB" sz="2800" dirty="0" err="1" smtClean="0"/>
              <a:t>mé</a:t>
            </a:r>
            <a:r>
              <a:rPr lang="en-GB" sz="2800" dirty="0" smtClean="0"/>
              <a:t> </a:t>
            </a:r>
            <a:r>
              <a:rPr lang="en-GB" sz="2800" dirty="0" err="1" smtClean="0"/>
              <a:t>ar</a:t>
            </a:r>
            <a:r>
              <a:rPr lang="en-GB" sz="2800" dirty="0" smtClean="0"/>
              <a:t> </a:t>
            </a:r>
            <a:r>
              <a:rPr lang="en-GB" sz="2800" dirty="0" err="1" smtClean="0"/>
              <a:t>scamall</a:t>
            </a:r>
            <a:r>
              <a:rPr lang="en-GB" sz="2800" dirty="0" smtClean="0"/>
              <a:t> a </a:t>
            </a:r>
            <a:r>
              <a:rPr lang="en-GB" sz="2800" dirty="0" err="1" smtClean="0"/>
              <a:t>naoi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6751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Thosaigh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ag </a:t>
            </a:r>
            <a:r>
              <a:rPr lang="en-GB" dirty="0" err="1" smtClean="0"/>
              <a:t>obair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Luan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se go </a:t>
            </a:r>
            <a:r>
              <a:rPr lang="en-GB" dirty="0" err="1" smtClean="0"/>
              <a:t>hiontach</a:t>
            </a:r>
            <a:r>
              <a:rPr lang="en-GB" dirty="0" smtClean="0"/>
              <a:t>. </a:t>
            </a:r>
            <a:r>
              <a:rPr lang="en-GB" dirty="0" err="1" smtClean="0"/>
              <a:t>Chuidigh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le </a:t>
            </a:r>
            <a:r>
              <a:rPr lang="en-GB" dirty="0" err="1" smtClean="0"/>
              <a:t>daoine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chuir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héadaí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seilfeanna</a:t>
            </a:r>
            <a:r>
              <a:rPr lang="en-GB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err="1" smtClean="0"/>
              <a:t>Fuair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m’airgead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Satharn</a:t>
            </a:r>
            <a:r>
              <a:rPr lang="en-GB" dirty="0" smtClean="0"/>
              <a:t>. </a:t>
            </a:r>
            <a:r>
              <a:rPr lang="en-GB" dirty="0" err="1" smtClean="0"/>
              <a:t>Cheannaigh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rothar</a:t>
            </a:r>
            <a:r>
              <a:rPr lang="en-GB" dirty="0" smtClean="0"/>
              <a:t> </a:t>
            </a:r>
            <a:r>
              <a:rPr lang="en-GB" dirty="0" err="1" smtClean="0"/>
              <a:t>nua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an </a:t>
            </a:r>
            <a:r>
              <a:rPr lang="en-GB" dirty="0" err="1" smtClean="0"/>
              <a:t>phictiúrlann</a:t>
            </a:r>
            <a:r>
              <a:rPr lang="en-GB" dirty="0" smtClean="0"/>
              <a:t> le mo </a:t>
            </a:r>
            <a:r>
              <a:rPr lang="en-GB" dirty="0" err="1" smtClean="0"/>
              <a:t>chairde</a:t>
            </a:r>
            <a:r>
              <a:rPr lang="en-GB" dirty="0" smtClean="0"/>
              <a:t>. Is </a:t>
            </a:r>
            <a:r>
              <a:rPr lang="en-GB" dirty="0" err="1" smtClean="0"/>
              <a:t>aoibhinn</a:t>
            </a:r>
            <a:r>
              <a:rPr lang="en-GB" dirty="0" smtClean="0"/>
              <a:t> </a:t>
            </a:r>
            <a:r>
              <a:rPr lang="en-GB" dirty="0" err="1" smtClean="0"/>
              <a:t>liom</a:t>
            </a:r>
            <a:r>
              <a:rPr lang="en-GB" dirty="0" smtClean="0"/>
              <a:t> mo </a:t>
            </a:r>
            <a:r>
              <a:rPr lang="en-GB" dirty="0" err="1" smtClean="0"/>
              <a:t>phost</a:t>
            </a:r>
            <a:r>
              <a:rPr lang="en-GB" dirty="0" smtClean="0"/>
              <a:t> </a:t>
            </a:r>
            <a:r>
              <a:rPr lang="en-GB" dirty="0" err="1" smtClean="0"/>
              <a:t>nua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Sin é mo </a:t>
            </a:r>
            <a:r>
              <a:rPr lang="en-GB" dirty="0" err="1" smtClean="0"/>
              <a:t>nuacht</a:t>
            </a:r>
            <a:r>
              <a:rPr lang="en-GB" dirty="0" smtClean="0"/>
              <a:t>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Slán</a:t>
            </a:r>
            <a:r>
              <a:rPr lang="en-GB" dirty="0" smtClean="0"/>
              <a:t> go </a:t>
            </a:r>
            <a:r>
              <a:rPr lang="en-GB" dirty="0" err="1" smtClean="0"/>
              <a:t>fóill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Clár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0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4800" b="1" dirty="0" err="1" smtClean="0"/>
              <a:t>Litir</a:t>
            </a:r>
            <a:r>
              <a:rPr lang="en-GB" sz="4800" b="1" dirty="0" smtClean="0"/>
              <a:t> 2013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					</a:t>
            </a:r>
            <a:r>
              <a:rPr lang="en-GB" sz="2800" dirty="0" smtClean="0"/>
              <a:t>	Teach 10,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					</a:t>
            </a:r>
            <a:r>
              <a:rPr lang="en-GB" sz="2800" dirty="0" err="1" smtClean="0"/>
              <a:t>Bóthar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Trá</a:t>
            </a:r>
            <a:r>
              <a:rPr lang="en-GB" sz="2800" dirty="0" smtClean="0"/>
              <a:t>,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					</a:t>
            </a:r>
            <a:r>
              <a:rPr lang="en-GB" sz="2800" dirty="0" err="1" smtClean="0"/>
              <a:t>Cairlinn</a:t>
            </a:r>
            <a:r>
              <a:rPr lang="en-GB" sz="2800" dirty="0" smtClean="0"/>
              <a:t>,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					Co. </a:t>
            </a:r>
            <a:r>
              <a:rPr lang="en-GB" sz="2800" dirty="0" err="1" smtClean="0"/>
              <a:t>Lú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A </a:t>
            </a:r>
            <a:r>
              <a:rPr lang="en-GB" sz="2800" dirty="0" err="1" smtClean="0"/>
              <a:t>Sheáin</a:t>
            </a:r>
            <a:r>
              <a:rPr lang="en-GB" sz="2800" dirty="0" smtClean="0"/>
              <a:t>, a </a:t>
            </a:r>
            <a:r>
              <a:rPr lang="en-GB" sz="2800" dirty="0" err="1" smtClean="0"/>
              <a:t>chara</a:t>
            </a:r>
            <a:r>
              <a:rPr lang="en-GB" sz="2800" dirty="0" smtClean="0"/>
              <a:t>,</a:t>
            </a:r>
          </a:p>
          <a:p>
            <a:pPr marL="0" indent="0">
              <a:buNone/>
            </a:pPr>
            <a:r>
              <a:rPr lang="en-GB" sz="2800" dirty="0" err="1" smtClean="0"/>
              <a:t>Conas</a:t>
            </a:r>
            <a:r>
              <a:rPr lang="en-GB" sz="2800" dirty="0" smtClean="0"/>
              <a:t> </a:t>
            </a:r>
            <a:r>
              <a:rPr lang="en-GB" sz="2800" dirty="0" err="1" smtClean="0"/>
              <a:t>atá</a:t>
            </a:r>
            <a:r>
              <a:rPr lang="en-GB" sz="2800" dirty="0" smtClean="0"/>
              <a:t> </a:t>
            </a:r>
            <a:r>
              <a:rPr lang="en-GB" sz="2800" dirty="0" err="1" smtClean="0"/>
              <a:t>tú</a:t>
            </a:r>
            <a:r>
              <a:rPr lang="en-GB" sz="2800" dirty="0" smtClean="0"/>
              <a:t>? </a:t>
            </a:r>
            <a:r>
              <a:rPr lang="en-GB" sz="2800" dirty="0" err="1" smtClean="0"/>
              <a:t>Tá</a:t>
            </a:r>
            <a:r>
              <a:rPr lang="en-GB" sz="2800" dirty="0" smtClean="0"/>
              <a:t> a </a:t>
            </a:r>
            <a:r>
              <a:rPr lang="en-GB" sz="2800" dirty="0" err="1" smtClean="0"/>
              <a:t>lán</a:t>
            </a:r>
            <a:r>
              <a:rPr lang="en-GB" sz="2800" dirty="0" smtClean="0"/>
              <a:t> craic </a:t>
            </a:r>
            <a:r>
              <a:rPr lang="en-GB" sz="2800" dirty="0" err="1" smtClean="0"/>
              <a:t>agam</a:t>
            </a:r>
            <a:r>
              <a:rPr lang="en-GB" sz="2800" dirty="0" smtClean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dirty="0" smtClean="0"/>
              <a:t>	Ag an </a:t>
            </a:r>
            <a:r>
              <a:rPr lang="en-GB" sz="2800" dirty="0" err="1" smtClean="0"/>
              <a:t>deireadh</a:t>
            </a:r>
            <a:r>
              <a:rPr lang="en-GB" sz="2800" dirty="0" smtClean="0"/>
              <a:t> </a:t>
            </a:r>
            <a:r>
              <a:rPr lang="en-GB" sz="2800" dirty="0" err="1" smtClean="0"/>
              <a:t>seachtaine</a:t>
            </a:r>
            <a:r>
              <a:rPr lang="en-GB" sz="2800" dirty="0" smtClean="0"/>
              <a:t>, </a:t>
            </a:r>
            <a:r>
              <a:rPr lang="en-GB" sz="2800" dirty="0" err="1" smtClean="0"/>
              <a:t>d’fhág</a:t>
            </a:r>
            <a:r>
              <a:rPr lang="en-GB" sz="2800" dirty="0" smtClean="0"/>
              <a:t> mo </a:t>
            </a:r>
            <a:r>
              <a:rPr lang="en-GB" sz="2800" dirty="0" err="1" smtClean="0"/>
              <a:t>Mham</a:t>
            </a:r>
            <a:r>
              <a:rPr lang="en-GB" sz="2800" dirty="0" smtClean="0"/>
              <a:t> an </a:t>
            </a:r>
            <a:r>
              <a:rPr lang="en-GB" sz="2800" dirty="0" err="1" smtClean="0"/>
              <a:t>geata</a:t>
            </a:r>
            <a:r>
              <a:rPr lang="en-GB" sz="2800" dirty="0" smtClean="0"/>
              <a:t> </a:t>
            </a:r>
            <a:r>
              <a:rPr lang="en-GB" sz="2800" dirty="0" err="1" smtClean="0"/>
              <a:t>ar</a:t>
            </a:r>
            <a:r>
              <a:rPr lang="en-GB" sz="2800" dirty="0" smtClean="0"/>
              <a:t> </a:t>
            </a:r>
            <a:r>
              <a:rPr lang="en-GB" sz="2800" dirty="0" err="1" smtClean="0"/>
              <a:t>oscailt</a:t>
            </a:r>
            <a:r>
              <a:rPr lang="en-GB" sz="2800" dirty="0" smtClean="0"/>
              <a:t> </a:t>
            </a:r>
            <a:r>
              <a:rPr lang="en-GB" sz="2800" dirty="0" err="1" smtClean="0"/>
              <a:t>agus</a:t>
            </a:r>
            <a:r>
              <a:rPr lang="en-GB" sz="2800" dirty="0" smtClean="0"/>
              <a:t> </a:t>
            </a:r>
            <a:r>
              <a:rPr lang="en-GB" sz="2800" dirty="0" err="1" smtClean="0"/>
              <a:t>rith</a:t>
            </a:r>
            <a:r>
              <a:rPr lang="en-GB" sz="2800" dirty="0"/>
              <a:t> </a:t>
            </a:r>
            <a:r>
              <a:rPr lang="en-GB" sz="2800" dirty="0" smtClean="0"/>
              <a:t>mo </a:t>
            </a:r>
            <a:r>
              <a:rPr lang="en-GB" sz="2800" dirty="0" err="1" smtClean="0"/>
              <a:t>mhadra</a:t>
            </a:r>
            <a:r>
              <a:rPr lang="en-GB" sz="2800" dirty="0" smtClean="0"/>
              <a:t>, Rex as an </a:t>
            </a:r>
            <a:r>
              <a:rPr lang="en-GB" sz="2800" dirty="0" err="1" smtClean="0"/>
              <a:t>ngairdín</a:t>
            </a:r>
            <a:r>
              <a:rPr lang="en-GB" sz="2800" dirty="0" smtClean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dirty="0"/>
              <a:t>	</a:t>
            </a:r>
            <a:r>
              <a:rPr lang="en-GB" sz="2800" dirty="0" err="1" smtClean="0"/>
              <a:t>Chuaigh</a:t>
            </a:r>
            <a:r>
              <a:rPr lang="en-GB" sz="2800" dirty="0" smtClean="0"/>
              <a:t> </a:t>
            </a:r>
            <a:r>
              <a:rPr lang="en-GB" sz="2800" dirty="0" err="1" smtClean="0"/>
              <a:t>mé</a:t>
            </a:r>
            <a:r>
              <a:rPr lang="en-GB" sz="2800" dirty="0" smtClean="0"/>
              <a:t> go </a:t>
            </a:r>
            <a:r>
              <a:rPr lang="en-GB" sz="2800" dirty="0" err="1" smtClean="0"/>
              <a:t>dtí</a:t>
            </a:r>
            <a:r>
              <a:rPr lang="en-GB" sz="2800" dirty="0" smtClean="0"/>
              <a:t> </a:t>
            </a:r>
            <a:r>
              <a:rPr lang="en-GB" sz="2800" dirty="0" err="1" smtClean="0"/>
              <a:t>gach</a:t>
            </a:r>
            <a:r>
              <a:rPr lang="en-GB" sz="2800" dirty="0" smtClean="0"/>
              <a:t> teach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gCairlinn</a:t>
            </a:r>
            <a:r>
              <a:rPr lang="en-GB" sz="2800" dirty="0" smtClean="0"/>
              <a:t> </a:t>
            </a:r>
            <a:r>
              <a:rPr lang="en-GB" sz="2800" dirty="0" err="1" smtClean="0"/>
              <a:t>agus</a:t>
            </a:r>
            <a:r>
              <a:rPr lang="en-GB" sz="2800" dirty="0" smtClean="0"/>
              <a:t> </a:t>
            </a:r>
            <a:r>
              <a:rPr lang="en-GB" sz="2800" dirty="0" err="1" smtClean="0"/>
              <a:t>chuir</a:t>
            </a:r>
            <a:r>
              <a:rPr lang="en-GB" sz="2800" dirty="0" smtClean="0"/>
              <a:t> </a:t>
            </a:r>
            <a:r>
              <a:rPr lang="en-GB" sz="2800" dirty="0" err="1" smtClean="0"/>
              <a:t>mé</a:t>
            </a:r>
            <a:r>
              <a:rPr lang="en-GB" sz="2800" dirty="0" smtClean="0"/>
              <a:t> an </a:t>
            </a:r>
            <a:r>
              <a:rPr lang="en-GB" sz="2800" dirty="0" err="1" smtClean="0"/>
              <a:t>cheist</a:t>
            </a:r>
            <a:r>
              <a:rPr lang="en-GB" sz="2800" dirty="0" smtClean="0"/>
              <a:t> “an </a:t>
            </a:r>
            <a:r>
              <a:rPr lang="en-GB" sz="2800" dirty="0" err="1" smtClean="0"/>
              <a:t>bhfaca</a:t>
            </a:r>
            <a:r>
              <a:rPr lang="en-GB" sz="2800" dirty="0" smtClean="0"/>
              <a:t> </a:t>
            </a:r>
            <a:r>
              <a:rPr lang="en-GB" sz="2800" dirty="0" err="1" smtClean="0"/>
              <a:t>tú</a:t>
            </a:r>
            <a:r>
              <a:rPr lang="en-GB" sz="2800" dirty="0" smtClean="0"/>
              <a:t> Rex?”. 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	</a:t>
            </a:r>
            <a:r>
              <a:rPr lang="en-GB" sz="2800" dirty="0"/>
              <a:t>	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90915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GB" sz="2600" dirty="0">
                <a:solidFill>
                  <a:prstClr val="black"/>
                </a:solidFill>
              </a:rPr>
              <a:t>Ach </a:t>
            </a:r>
            <a:r>
              <a:rPr lang="en-GB" sz="2600" dirty="0" err="1">
                <a:solidFill>
                  <a:prstClr val="black"/>
                </a:solidFill>
              </a:rPr>
              <a:t>bhí</a:t>
            </a:r>
            <a:r>
              <a:rPr lang="en-GB" sz="2600" dirty="0">
                <a:solidFill>
                  <a:prstClr val="black"/>
                </a:solidFill>
              </a:rPr>
              <a:t> Rex </a:t>
            </a:r>
            <a:r>
              <a:rPr lang="en-GB" sz="2600" dirty="0" err="1">
                <a:solidFill>
                  <a:prstClr val="black"/>
                </a:solidFill>
              </a:rPr>
              <a:t>fós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caillte</a:t>
            </a:r>
            <a:r>
              <a:rPr lang="en-GB" sz="2600" dirty="0">
                <a:solidFill>
                  <a:prstClr val="black"/>
                </a:solidFill>
              </a:rPr>
              <a:t>. </a:t>
            </a:r>
            <a:r>
              <a:rPr lang="en-GB" sz="2600" dirty="0" err="1">
                <a:solidFill>
                  <a:prstClr val="black"/>
                </a:solidFill>
              </a:rPr>
              <a:t>Bhí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mé</a:t>
            </a:r>
            <a:r>
              <a:rPr lang="en-GB" sz="2600" dirty="0">
                <a:solidFill>
                  <a:prstClr val="black"/>
                </a:solidFill>
              </a:rPr>
              <a:t> ag </a:t>
            </a:r>
            <a:r>
              <a:rPr lang="en-GB" sz="2600" dirty="0" err="1">
                <a:solidFill>
                  <a:prstClr val="black"/>
                </a:solidFill>
              </a:rPr>
              <a:t>caoineadh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agus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croí-bhriste</a:t>
            </a:r>
            <a:r>
              <a:rPr lang="en-GB" sz="2600" dirty="0">
                <a:solidFill>
                  <a:prstClr val="black"/>
                </a:solidFill>
              </a:rPr>
              <a:t>. </a:t>
            </a:r>
            <a:r>
              <a:rPr lang="en-GB" sz="2600" dirty="0" smtClean="0">
                <a:solidFill>
                  <a:prstClr val="black"/>
                </a:solidFill>
              </a:rPr>
              <a:t>Ach </a:t>
            </a:r>
            <a:r>
              <a:rPr lang="en-GB" sz="2600" dirty="0" err="1" smtClean="0">
                <a:solidFill>
                  <a:prstClr val="black"/>
                </a:solidFill>
              </a:rPr>
              <a:t>bhí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plean</a:t>
            </a:r>
            <a:r>
              <a:rPr lang="en-GB" sz="2600" dirty="0" smtClean="0">
                <a:solidFill>
                  <a:prstClr val="black"/>
                </a:solidFill>
              </a:rPr>
              <a:t> ag mo </a:t>
            </a:r>
            <a:r>
              <a:rPr lang="en-GB" sz="2600" dirty="0" err="1" smtClean="0">
                <a:solidFill>
                  <a:prstClr val="black"/>
                </a:solidFill>
              </a:rPr>
              <a:t>Mham</a:t>
            </a:r>
            <a:r>
              <a:rPr lang="en-GB" sz="2600" dirty="0" smtClean="0">
                <a:solidFill>
                  <a:prstClr val="black"/>
                </a:solidFill>
              </a:rPr>
              <a:t>. </a:t>
            </a:r>
            <a:r>
              <a:rPr lang="en-GB" sz="2600" dirty="0" err="1" smtClean="0">
                <a:solidFill>
                  <a:prstClr val="black"/>
                </a:solidFill>
              </a:rPr>
              <a:t>Rinne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muid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postaeir</a:t>
            </a:r>
            <a:r>
              <a:rPr lang="en-GB" sz="2600" dirty="0" smtClean="0">
                <a:solidFill>
                  <a:prstClr val="black"/>
                </a:solidFill>
              </a:rPr>
              <a:t> le </a:t>
            </a:r>
            <a:r>
              <a:rPr lang="en-GB" sz="2600" dirty="0" err="1" smtClean="0">
                <a:solidFill>
                  <a:prstClr val="black"/>
                </a:solidFill>
              </a:rPr>
              <a:t>pictiúr</a:t>
            </a:r>
            <a:r>
              <a:rPr lang="en-GB" sz="2600" dirty="0" smtClean="0">
                <a:solidFill>
                  <a:prstClr val="black"/>
                </a:solidFill>
              </a:rPr>
              <a:t> Rex </a:t>
            </a:r>
            <a:r>
              <a:rPr lang="en-GB" sz="2600" dirty="0" err="1" smtClean="0">
                <a:solidFill>
                  <a:prstClr val="black"/>
                </a:solidFill>
              </a:rPr>
              <a:t>agus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chuir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muid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iad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i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ngach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siopa</a:t>
            </a:r>
            <a:r>
              <a:rPr lang="en-GB" sz="26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GB" sz="2600" dirty="0">
                <a:solidFill>
                  <a:prstClr val="black"/>
                </a:solidFill>
              </a:rPr>
              <a:t>	</a:t>
            </a:r>
            <a:r>
              <a:rPr lang="en-GB" sz="2600" dirty="0" err="1">
                <a:solidFill>
                  <a:prstClr val="black"/>
                </a:solidFill>
              </a:rPr>
              <a:t>C</a:t>
            </a:r>
            <a:r>
              <a:rPr lang="en-GB" sz="2600" dirty="0" err="1" smtClean="0">
                <a:solidFill>
                  <a:prstClr val="black"/>
                </a:solidFill>
              </a:rPr>
              <a:t>huaigh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mé</a:t>
            </a:r>
            <a:r>
              <a:rPr lang="en-GB" sz="2600" dirty="0" smtClean="0">
                <a:solidFill>
                  <a:prstClr val="black"/>
                </a:solidFill>
              </a:rPr>
              <a:t> go </a:t>
            </a:r>
            <a:r>
              <a:rPr lang="en-GB" sz="2600" dirty="0" err="1" smtClean="0">
                <a:solidFill>
                  <a:prstClr val="black"/>
                </a:solidFill>
              </a:rPr>
              <a:t>dtí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stáisiún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na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nGardaí</a:t>
            </a:r>
            <a:r>
              <a:rPr lang="en-GB" sz="2600" dirty="0" smtClean="0">
                <a:solidFill>
                  <a:prstClr val="black"/>
                </a:solidFill>
              </a:rPr>
              <a:t> le </a:t>
            </a:r>
            <a:r>
              <a:rPr lang="en-GB" sz="2600" dirty="0" err="1" smtClean="0">
                <a:solidFill>
                  <a:prstClr val="black"/>
                </a:solidFill>
              </a:rPr>
              <a:t>póstaer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freisin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maidin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Dé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Sathairn</a:t>
            </a:r>
            <a:r>
              <a:rPr lang="en-GB" sz="2600" dirty="0" smtClean="0">
                <a:solidFill>
                  <a:prstClr val="black"/>
                </a:solidFill>
              </a:rPr>
              <a:t>. </a:t>
            </a:r>
            <a:r>
              <a:rPr lang="en-GB" sz="2600" dirty="0" err="1" smtClean="0">
                <a:solidFill>
                  <a:prstClr val="black"/>
                </a:solidFill>
              </a:rPr>
              <a:t>Agus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ar</a:t>
            </a:r>
            <a:r>
              <a:rPr lang="en-GB" sz="2600" dirty="0" smtClean="0">
                <a:solidFill>
                  <a:prstClr val="black"/>
                </a:solidFill>
              </a:rPr>
              <a:t> a </a:t>
            </a:r>
            <a:r>
              <a:rPr lang="en-GB" sz="2600" dirty="0" err="1" smtClean="0">
                <a:solidFill>
                  <a:prstClr val="black"/>
                </a:solidFill>
              </a:rPr>
              <a:t>cúig</a:t>
            </a:r>
            <a:r>
              <a:rPr lang="en-GB" sz="2600" dirty="0" smtClean="0">
                <a:solidFill>
                  <a:prstClr val="black"/>
                </a:solidFill>
              </a:rPr>
              <a:t> a </a:t>
            </a:r>
            <a:r>
              <a:rPr lang="en-GB" sz="2600" dirty="0" err="1" smtClean="0">
                <a:solidFill>
                  <a:prstClr val="black"/>
                </a:solidFill>
              </a:rPr>
              <a:t>chlog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bhí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cnag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ar</a:t>
            </a:r>
            <a:r>
              <a:rPr lang="en-GB" sz="2600" dirty="0" smtClean="0">
                <a:solidFill>
                  <a:prstClr val="black"/>
                </a:solidFill>
              </a:rPr>
              <a:t> an </a:t>
            </a:r>
            <a:r>
              <a:rPr lang="en-GB" sz="2600" dirty="0" err="1" smtClean="0">
                <a:solidFill>
                  <a:prstClr val="black"/>
                </a:solidFill>
              </a:rPr>
              <a:t>doras</a:t>
            </a:r>
            <a:r>
              <a:rPr lang="en-GB" sz="2600" dirty="0" smtClean="0">
                <a:solidFill>
                  <a:prstClr val="black"/>
                </a:solidFill>
              </a:rPr>
              <a:t>. </a:t>
            </a:r>
            <a:r>
              <a:rPr lang="en-GB" sz="2600" dirty="0" err="1" smtClean="0">
                <a:solidFill>
                  <a:prstClr val="black"/>
                </a:solidFill>
              </a:rPr>
              <a:t>D’oscail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mé</a:t>
            </a:r>
            <a:r>
              <a:rPr lang="en-GB" sz="2600" dirty="0" smtClean="0">
                <a:solidFill>
                  <a:prstClr val="black"/>
                </a:solidFill>
              </a:rPr>
              <a:t> an </a:t>
            </a:r>
            <a:r>
              <a:rPr lang="en-GB" sz="2600" dirty="0" err="1" smtClean="0">
                <a:solidFill>
                  <a:prstClr val="black"/>
                </a:solidFill>
              </a:rPr>
              <a:t>doras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agus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bhí</a:t>
            </a:r>
            <a:r>
              <a:rPr lang="en-GB" sz="2600" dirty="0" smtClean="0">
                <a:solidFill>
                  <a:prstClr val="black"/>
                </a:solidFill>
              </a:rPr>
              <a:t> an </a:t>
            </a:r>
            <a:r>
              <a:rPr lang="en-GB" sz="2600" dirty="0" err="1" smtClean="0">
                <a:solidFill>
                  <a:prstClr val="black"/>
                </a:solidFill>
              </a:rPr>
              <a:t>garda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ann</a:t>
            </a:r>
            <a:r>
              <a:rPr lang="en-GB" sz="2600" dirty="0" smtClean="0">
                <a:solidFill>
                  <a:prstClr val="black"/>
                </a:solidFill>
              </a:rPr>
              <a:t> le Rex. </a:t>
            </a:r>
            <a:r>
              <a:rPr lang="en-GB" sz="2600" dirty="0" err="1" smtClean="0">
                <a:solidFill>
                  <a:prstClr val="black"/>
                </a:solidFill>
              </a:rPr>
              <a:t>Bhí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mé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ar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scamall</a:t>
            </a:r>
            <a:r>
              <a:rPr lang="en-GB" sz="2600" dirty="0" smtClean="0">
                <a:solidFill>
                  <a:prstClr val="black"/>
                </a:solidFill>
              </a:rPr>
              <a:t> a </a:t>
            </a:r>
            <a:r>
              <a:rPr lang="en-GB" sz="2600" dirty="0" err="1" smtClean="0">
                <a:solidFill>
                  <a:prstClr val="black"/>
                </a:solidFill>
              </a:rPr>
              <a:t>naoi</a:t>
            </a:r>
            <a:r>
              <a:rPr lang="en-GB" sz="2600" dirty="0" smtClean="0">
                <a:solidFill>
                  <a:prstClr val="black"/>
                </a:solidFill>
              </a:rPr>
              <a:t>. </a:t>
            </a:r>
            <a:r>
              <a:rPr lang="en-GB" sz="2600" dirty="0" err="1" smtClean="0">
                <a:solidFill>
                  <a:prstClr val="black"/>
                </a:solidFill>
              </a:rPr>
              <a:t>Tá</a:t>
            </a:r>
            <a:r>
              <a:rPr lang="en-GB" sz="2600" dirty="0" smtClean="0">
                <a:solidFill>
                  <a:prstClr val="black"/>
                </a:solidFill>
              </a:rPr>
              <a:t> Rex </a:t>
            </a:r>
            <a:r>
              <a:rPr lang="en-GB" sz="2600" dirty="0" err="1" smtClean="0">
                <a:solidFill>
                  <a:prstClr val="black"/>
                </a:solidFill>
              </a:rPr>
              <a:t>slán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sábhailte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anois</a:t>
            </a:r>
            <a:r>
              <a:rPr lang="en-GB" sz="2600" dirty="0" smtClean="0">
                <a:solidFill>
                  <a:prstClr val="black"/>
                </a:solidFill>
              </a:rPr>
              <a:t>, </a:t>
            </a:r>
            <a:r>
              <a:rPr lang="en-GB" sz="2600" smtClean="0">
                <a:solidFill>
                  <a:prstClr val="black"/>
                </a:solidFill>
              </a:rPr>
              <a:t>buíochas</a:t>
            </a:r>
            <a:r>
              <a:rPr lang="en-GB" sz="2600" dirty="0" smtClean="0">
                <a:solidFill>
                  <a:prstClr val="black"/>
                </a:solidFill>
              </a:rPr>
              <a:t> le Dia.</a:t>
            </a:r>
          </a:p>
          <a:p>
            <a:pPr marL="0" lvl="0" indent="0">
              <a:buNone/>
            </a:pPr>
            <a:r>
              <a:rPr lang="en-GB" sz="2600" dirty="0">
                <a:solidFill>
                  <a:prstClr val="black"/>
                </a:solidFill>
              </a:rPr>
              <a:t>	</a:t>
            </a:r>
            <a:r>
              <a:rPr lang="en-GB" sz="2600" dirty="0" smtClean="0">
                <a:solidFill>
                  <a:prstClr val="black"/>
                </a:solidFill>
              </a:rPr>
              <a:t>Sin é mo </a:t>
            </a:r>
            <a:r>
              <a:rPr lang="en-GB" sz="2600" dirty="0" err="1" smtClean="0">
                <a:solidFill>
                  <a:prstClr val="black"/>
                </a:solidFill>
              </a:rPr>
              <a:t>chraic</a:t>
            </a:r>
            <a:r>
              <a:rPr lang="en-GB" sz="2600" dirty="0" smtClean="0">
                <a:solidFill>
                  <a:prstClr val="black"/>
                </a:solidFill>
              </a:rPr>
              <a:t>!</a:t>
            </a:r>
          </a:p>
          <a:p>
            <a:pPr marL="0" lvl="0" indent="0">
              <a:buNone/>
            </a:pPr>
            <a:r>
              <a:rPr lang="en-GB" sz="2600" dirty="0">
                <a:solidFill>
                  <a:prstClr val="black"/>
                </a:solidFill>
              </a:rPr>
              <a:t>	</a:t>
            </a:r>
            <a:r>
              <a:rPr lang="en-GB" sz="2600" dirty="0" err="1" smtClean="0">
                <a:solidFill>
                  <a:prstClr val="black"/>
                </a:solidFill>
              </a:rPr>
              <a:t>Slán</a:t>
            </a:r>
            <a:r>
              <a:rPr lang="en-GB" sz="2600" dirty="0" smtClean="0">
                <a:solidFill>
                  <a:prstClr val="black"/>
                </a:solidFill>
              </a:rPr>
              <a:t> go </a:t>
            </a:r>
            <a:r>
              <a:rPr lang="en-GB" sz="2600" dirty="0" err="1" smtClean="0">
                <a:solidFill>
                  <a:prstClr val="black"/>
                </a:solidFill>
              </a:rPr>
              <a:t>fóill</a:t>
            </a:r>
            <a:r>
              <a:rPr lang="en-GB" sz="2600" dirty="0" smtClean="0">
                <a:solidFill>
                  <a:prstClr val="black"/>
                </a:solidFill>
              </a:rPr>
              <a:t>,</a:t>
            </a:r>
          </a:p>
          <a:p>
            <a:pPr marL="0" lvl="0" indent="0">
              <a:buNone/>
            </a:pPr>
            <a:r>
              <a:rPr lang="en-GB" sz="2600" dirty="0">
                <a:solidFill>
                  <a:prstClr val="black"/>
                </a:solidFill>
              </a:rPr>
              <a:t>	</a:t>
            </a:r>
            <a:r>
              <a:rPr lang="en-GB" sz="2600" dirty="0" smtClean="0">
                <a:solidFill>
                  <a:prstClr val="black"/>
                </a:solidFill>
              </a:rPr>
              <a:t>	</a:t>
            </a:r>
            <a:r>
              <a:rPr lang="en-GB" sz="2600" dirty="0" err="1" smtClean="0">
                <a:solidFill>
                  <a:prstClr val="black"/>
                </a:solidFill>
              </a:rPr>
              <a:t>Máire</a:t>
            </a:r>
            <a:endParaRPr lang="en-GB" sz="2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5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Litir</a:t>
            </a:r>
            <a:r>
              <a:rPr lang="en-GB" b="1" dirty="0" smtClean="0"/>
              <a:t> 2011 – </a:t>
            </a:r>
            <a:r>
              <a:rPr lang="en-GB" b="1" dirty="0" err="1" smtClean="0"/>
              <a:t>foclóir</a:t>
            </a:r>
            <a:r>
              <a:rPr lang="en-GB" b="1" dirty="0" smtClean="0"/>
              <a:t> / vocab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51712"/>
              </p:ext>
            </p:extLst>
          </p:nvPr>
        </p:nvGraphicFramePr>
        <p:xfrm>
          <a:off x="323528" y="1397000"/>
          <a:ext cx="8496944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59603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Pic 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Pic 2</a:t>
                      </a:r>
                      <a:endParaRPr lang="en-GB" sz="2400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Bhí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mé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Ar</a:t>
                      </a:r>
                      <a:r>
                        <a:rPr lang="en-GB" sz="2400" dirty="0" smtClean="0"/>
                        <a:t> an </a:t>
                      </a:r>
                      <a:r>
                        <a:rPr lang="en-GB" sz="2400" dirty="0" err="1" smtClean="0"/>
                        <a:t>Aoine</a:t>
                      </a:r>
                      <a:endParaRPr lang="en-GB" sz="2400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Cheannaigh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mé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Bhuaigh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mé</a:t>
                      </a:r>
                      <a:endParaRPr lang="en-GB" sz="2400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Crannchur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na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scoile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Chuaigh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mé</a:t>
                      </a:r>
                      <a:r>
                        <a:rPr lang="en-GB" sz="2400" dirty="0" smtClean="0"/>
                        <a:t> go </a:t>
                      </a:r>
                      <a:r>
                        <a:rPr lang="en-GB" sz="2400" dirty="0" err="1" smtClean="0"/>
                        <a:t>dtí</a:t>
                      </a:r>
                      <a:endParaRPr lang="en-GB" sz="2400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Ar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siúl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Halla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na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scoile</a:t>
                      </a:r>
                      <a:endParaRPr lang="en-GB" sz="2400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Ag </a:t>
                      </a:r>
                      <a:r>
                        <a:rPr lang="en-GB" sz="2400" dirty="0" err="1" smtClean="0"/>
                        <a:t>báiliú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airigid</a:t>
                      </a:r>
                      <a:r>
                        <a:rPr lang="en-GB" sz="2400" dirty="0" smtClean="0"/>
                        <a:t> do _______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Chun</a:t>
                      </a:r>
                      <a:endParaRPr lang="en-GB" sz="2400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Duais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m’airgead</a:t>
                      </a:r>
                      <a:r>
                        <a:rPr lang="en-GB" sz="2400" dirty="0" smtClean="0"/>
                        <a:t> a </a:t>
                      </a:r>
                      <a:r>
                        <a:rPr lang="en-GB" sz="2400" dirty="0" err="1" smtClean="0"/>
                        <a:t>fháil</a:t>
                      </a:r>
                      <a:endParaRPr lang="en-GB" sz="2400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Cúig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chéad</a:t>
                      </a:r>
                      <a:r>
                        <a:rPr lang="en-GB" sz="2400" dirty="0" smtClean="0"/>
                        <a:t> euro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21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55362"/>
              </p:ext>
            </p:extLst>
          </p:nvPr>
        </p:nvGraphicFramePr>
        <p:xfrm>
          <a:off x="467544" y="548680"/>
          <a:ext cx="8208912" cy="58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Pic</a:t>
                      </a:r>
                      <a:r>
                        <a:rPr lang="en-GB" sz="2400" baseline="0" dirty="0" smtClean="0"/>
                        <a:t> 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Pic 4</a:t>
                      </a:r>
                      <a:endParaRPr lang="en-GB" sz="2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Chuaigh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mé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dhiaidh</a:t>
                      </a:r>
                      <a:r>
                        <a:rPr lang="en-GB" sz="2400" baseline="0" dirty="0" smtClean="0"/>
                        <a:t> sin</a:t>
                      </a:r>
                      <a:endParaRPr lang="en-GB" sz="2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Go </a:t>
                      </a:r>
                      <a:r>
                        <a:rPr lang="en-GB" sz="2400" dirty="0" err="1" smtClean="0"/>
                        <a:t>dtí</a:t>
                      </a:r>
                      <a:r>
                        <a:rPr lang="en-GB" sz="2400" dirty="0" smtClean="0"/>
                        <a:t> an </a:t>
                      </a:r>
                      <a:r>
                        <a:rPr lang="en-GB" sz="2400" dirty="0" err="1" smtClean="0"/>
                        <a:t>zú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Ag </a:t>
                      </a:r>
                      <a:r>
                        <a:rPr lang="en-GB" sz="2400" dirty="0" err="1" smtClean="0"/>
                        <a:t>siopadóireacht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i</a:t>
                      </a:r>
                      <a:r>
                        <a:rPr lang="en-GB" sz="2400" baseline="0" dirty="0" smtClean="0"/>
                        <a:t> ________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Cheannaigh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m</a:t>
                      </a:r>
                      <a:r>
                        <a:rPr lang="en-GB" sz="2400" baseline="0" dirty="0" err="1" smtClean="0"/>
                        <a:t>é</a:t>
                      </a:r>
                      <a:endParaRPr lang="en-GB" sz="2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Mo </a:t>
                      </a:r>
                      <a:r>
                        <a:rPr lang="en-GB" sz="2400" dirty="0" err="1" smtClean="0"/>
                        <a:t>dheartháir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óg</a:t>
                      </a:r>
                      <a:r>
                        <a:rPr lang="en-GB" sz="2400" baseline="0" dirty="0" smtClean="0"/>
                        <a:t> ________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Éadaí</a:t>
                      </a:r>
                      <a:endParaRPr lang="en-GB" sz="2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Chonaic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mé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Bróga</a:t>
                      </a:r>
                      <a:endParaRPr lang="en-GB" sz="2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hainmhithe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Bia </a:t>
                      </a:r>
                      <a:endParaRPr lang="en-GB" sz="2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Sioráf</a:t>
                      </a:r>
                      <a:r>
                        <a:rPr lang="en-GB" sz="2400" dirty="0" smtClean="0"/>
                        <a:t> / </a:t>
                      </a:r>
                      <a:r>
                        <a:rPr lang="en-GB" sz="2400" dirty="0" err="1" smtClean="0"/>
                        <a:t>séabhra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bronntanas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90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Litir</a:t>
            </a:r>
            <a:r>
              <a:rPr lang="en-GB" b="1" dirty="0" smtClean="0"/>
              <a:t> 2011 - </a:t>
            </a:r>
            <a:r>
              <a:rPr lang="en-GB" b="1" dirty="0" err="1" smtClean="0"/>
              <a:t>samplach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			</a:t>
            </a:r>
            <a:r>
              <a:rPr lang="en-GB" sz="2800" dirty="0" smtClean="0"/>
              <a:t>	</a:t>
            </a:r>
            <a:r>
              <a:rPr lang="en-GB" sz="2400" dirty="0" smtClean="0"/>
              <a:t>	Teach 10,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/>
              <a:t>						</a:t>
            </a:r>
            <a:r>
              <a:rPr lang="en-GB" sz="2400" dirty="0" err="1" smtClean="0"/>
              <a:t>Cairlinn</a:t>
            </a:r>
            <a:r>
              <a:rPr lang="en-GB" sz="2400" dirty="0" smtClean="0"/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	</a:t>
            </a:r>
            <a:r>
              <a:rPr lang="en-GB" sz="2400" dirty="0" smtClean="0"/>
              <a:t>					</a:t>
            </a:r>
            <a:r>
              <a:rPr lang="en-GB" sz="2400" dirty="0" err="1" smtClean="0"/>
              <a:t>Dún</a:t>
            </a:r>
            <a:r>
              <a:rPr lang="en-GB" sz="2400" dirty="0" smtClean="0"/>
              <a:t> </a:t>
            </a:r>
            <a:r>
              <a:rPr lang="en-GB" sz="2400" dirty="0" err="1" smtClean="0"/>
              <a:t>Dealgan</a:t>
            </a:r>
            <a:r>
              <a:rPr lang="en-GB" sz="2400" dirty="0" smtClean="0"/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	</a:t>
            </a:r>
            <a:r>
              <a:rPr lang="en-GB" sz="2400" dirty="0" smtClean="0"/>
              <a:t>				14ú </a:t>
            </a:r>
            <a:r>
              <a:rPr lang="en-GB" sz="2400" dirty="0" err="1" smtClean="0"/>
              <a:t>Aibreán</a:t>
            </a:r>
            <a:r>
              <a:rPr lang="en-GB" sz="2400" dirty="0" smtClean="0"/>
              <a:t> 2015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/>
              <a:t>A </a:t>
            </a:r>
            <a:r>
              <a:rPr lang="en-GB" sz="2400" dirty="0" err="1" smtClean="0"/>
              <a:t>Shíle</a:t>
            </a:r>
            <a:r>
              <a:rPr lang="en-GB" sz="2400" dirty="0" smtClean="0"/>
              <a:t>, a </a:t>
            </a:r>
            <a:r>
              <a:rPr lang="en-GB" sz="2400" dirty="0" err="1" smtClean="0"/>
              <a:t>chara</a:t>
            </a:r>
            <a:r>
              <a:rPr lang="en-GB" sz="2400" dirty="0" smtClean="0"/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Conas</a:t>
            </a:r>
            <a:r>
              <a:rPr lang="en-GB" sz="2400" dirty="0" smtClean="0"/>
              <a:t> </a:t>
            </a:r>
            <a:r>
              <a:rPr lang="en-GB" sz="2400" dirty="0" err="1" smtClean="0"/>
              <a:t>atá</a:t>
            </a:r>
            <a:r>
              <a:rPr lang="en-GB" sz="2400" dirty="0" smtClean="0"/>
              <a:t> </a:t>
            </a:r>
            <a:r>
              <a:rPr lang="en-GB" sz="2400" dirty="0" err="1" smtClean="0"/>
              <a:t>tú</a:t>
            </a:r>
            <a:r>
              <a:rPr lang="en-GB" sz="2400" dirty="0" smtClean="0"/>
              <a:t>? </a:t>
            </a:r>
            <a:r>
              <a:rPr lang="en-GB" sz="2400" dirty="0" err="1" smtClean="0"/>
              <a:t>Tá</a:t>
            </a:r>
            <a:r>
              <a:rPr lang="en-GB" sz="2400" dirty="0" smtClean="0"/>
              <a:t> a </a:t>
            </a:r>
            <a:r>
              <a:rPr lang="en-GB" sz="2400" dirty="0" err="1" smtClean="0"/>
              <a:t>lán</a:t>
            </a:r>
            <a:r>
              <a:rPr lang="en-GB" sz="2400" dirty="0" smtClean="0"/>
              <a:t> craic </a:t>
            </a:r>
            <a:r>
              <a:rPr lang="en-GB" sz="2400" dirty="0" err="1" smtClean="0"/>
              <a:t>agam</a:t>
            </a:r>
            <a:r>
              <a:rPr lang="en-GB" sz="2400" dirty="0" smtClean="0"/>
              <a:t>. Fan go </a:t>
            </a:r>
            <a:r>
              <a:rPr lang="en-GB" sz="2400" dirty="0" err="1" smtClean="0"/>
              <a:t>gcloisfidh</a:t>
            </a:r>
            <a:r>
              <a:rPr lang="en-GB" sz="2400" dirty="0" smtClean="0"/>
              <a:t> </a:t>
            </a:r>
            <a:r>
              <a:rPr lang="en-GB" sz="2400" dirty="0" err="1" smtClean="0"/>
              <a:t>tú</a:t>
            </a:r>
            <a:r>
              <a:rPr lang="en-GB" sz="2400" dirty="0" smtClean="0"/>
              <a:t> an </a:t>
            </a:r>
            <a:r>
              <a:rPr lang="en-GB" sz="2400" dirty="0" err="1" smtClean="0"/>
              <a:t>nuacht</a:t>
            </a:r>
            <a:r>
              <a:rPr lang="en-GB" sz="2400" dirty="0" smtClean="0"/>
              <a:t>!!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Bhí</a:t>
            </a:r>
            <a:r>
              <a:rPr lang="en-GB" sz="2400" dirty="0" smtClean="0"/>
              <a:t> </a:t>
            </a:r>
            <a:r>
              <a:rPr lang="en-GB" sz="2400" dirty="0" err="1" smtClean="0"/>
              <a:t>crannchur</a:t>
            </a:r>
            <a:r>
              <a:rPr lang="en-GB" sz="2400" dirty="0" smtClean="0"/>
              <a:t> </a:t>
            </a:r>
            <a:r>
              <a:rPr lang="en-GB" sz="2400" dirty="0" err="1" smtClean="0"/>
              <a:t>sa</a:t>
            </a:r>
            <a:r>
              <a:rPr lang="en-GB" sz="2400" dirty="0" smtClean="0"/>
              <a:t> </a:t>
            </a:r>
            <a:r>
              <a:rPr lang="en-GB" sz="2400" dirty="0" err="1" smtClean="0"/>
              <a:t>scoil</a:t>
            </a:r>
            <a:r>
              <a:rPr lang="en-GB" sz="2400" dirty="0" smtClean="0"/>
              <a:t> an </a:t>
            </a:r>
            <a:r>
              <a:rPr lang="en-GB" sz="2400" dirty="0" err="1" smtClean="0"/>
              <a:t>tseachtain</a:t>
            </a:r>
            <a:r>
              <a:rPr lang="en-GB" sz="2400" dirty="0" smtClean="0"/>
              <a:t> </a:t>
            </a:r>
            <a:r>
              <a:rPr lang="en-GB" sz="2400" dirty="0" err="1" smtClean="0"/>
              <a:t>seo</a:t>
            </a:r>
            <a:r>
              <a:rPr lang="en-GB" sz="2400" dirty="0" smtClean="0"/>
              <a:t> </a:t>
            </a:r>
            <a:r>
              <a:rPr lang="en-GB" sz="2400" dirty="0" err="1" smtClean="0"/>
              <a:t>caite</a:t>
            </a:r>
            <a:r>
              <a:rPr lang="en-GB" sz="2400" dirty="0" smtClean="0"/>
              <a:t> </a:t>
            </a:r>
            <a:r>
              <a:rPr lang="en-GB" sz="2400" dirty="0" err="1" smtClean="0"/>
              <a:t>ag</a:t>
            </a:r>
            <a:r>
              <a:rPr lang="en-GB" sz="2400" dirty="0" smtClean="0"/>
              <a:t> </a:t>
            </a:r>
            <a:r>
              <a:rPr lang="en-GB" sz="2400" dirty="0" err="1" smtClean="0"/>
              <a:t>bailiú</a:t>
            </a:r>
            <a:r>
              <a:rPr lang="en-GB" sz="2400" dirty="0" smtClean="0"/>
              <a:t> </a:t>
            </a:r>
            <a:r>
              <a:rPr lang="en-GB" sz="2400" dirty="0" err="1" smtClean="0"/>
              <a:t>airigid</a:t>
            </a:r>
            <a:r>
              <a:rPr lang="en-GB" sz="2400" dirty="0" smtClean="0"/>
              <a:t> do </a:t>
            </a:r>
            <a:r>
              <a:rPr lang="en-GB" sz="2400" dirty="0" err="1" smtClean="0"/>
              <a:t>Trócáire</a:t>
            </a:r>
            <a:r>
              <a:rPr lang="en-GB" sz="2400" dirty="0" smtClean="0"/>
              <a:t>. </a:t>
            </a:r>
            <a:r>
              <a:rPr lang="en-GB" sz="2400" dirty="0" err="1" smtClean="0"/>
              <a:t>Bhí</a:t>
            </a:r>
            <a:r>
              <a:rPr lang="en-GB" sz="2400" dirty="0" smtClean="0"/>
              <a:t> an </a:t>
            </a:r>
            <a:r>
              <a:rPr lang="en-GB" sz="2400" dirty="0" err="1" smtClean="0"/>
              <a:t>praghas</a:t>
            </a:r>
            <a:r>
              <a:rPr lang="en-GB" sz="2400" dirty="0" smtClean="0"/>
              <a:t> </a:t>
            </a:r>
            <a:r>
              <a:rPr lang="en-GB" sz="2400" dirty="0" err="1" smtClean="0"/>
              <a:t>dhá</a:t>
            </a:r>
            <a:r>
              <a:rPr lang="en-GB" sz="2400" dirty="0" smtClean="0"/>
              <a:t> euro </a:t>
            </a:r>
            <a:r>
              <a:rPr lang="en-GB" sz="2400" dirty="0" err="1" smtClean="0"/>
              <a:t>ar</a:t>
            </a:r>
            <a:r>
              <a:rPr lang="en-GB" sz="2400" dirty="0" smtClean="0"/>
              <a:t> </a:t>
            </a:r>
            <a:r>
              <a:rPr lang="en-GB" sz="2400" dirty="0" err="1" smtClean="0"/>
              <a:t>gach</a:t>
            </a:r>
            <a:r>
              <a:rPr lang="en-GB" sz="2400" dirty="0" smtClean="0"/>
              <a:t> </a:t>
            </a:r>
            <a:r>
              <a:rPr lang="en-GB" sz="2400" dirty="0" err="1" smtClean="0"/>
              <a:t>ticéad</a:t>
            </a:r>
            <a:r>
              <a:rPr lang="en-GB" sz="2400" dirty="0"/>
              <a:t> </a:t>
            </a:r>
            <a:r>
              <a:rPr lang="en-GB" sz="2400" dirty="0" smtClean="0"/>
              <a:t> </a:t>
            </a:r>
            <a:r>
              <a:rPr lang="en-GB" sz="2400" dirty="0" err="1" smtClean="0"/>
              <a:t>Cheannaigh</a:t>
            </a:r>
            <a:r>
              <a:rPr lang="en-GB" sz="2400" dirty="0" smtClean="0"/>
              <a:t> </a:t>
            </a:r>
            <a:r>
              <a:rPr lang="en-GB" sz="2400" dirty="0" err="1" smtClean="0"/>
              <a:t>mé</a:t>
            </a:r>
            <a:r>
              <a:rPr lang="en-GB" sz="2400" dirty="0" smtClean="0"/>
              <a:t> </a:t>
            </a:r>
            <a:r>
              <a:rPr lang="en-GB" sz="2400" dirty="0" err="1" smtClean="0"/>
              <a:t>dhá</a:t>
            </a:r>
            <a:r>
              <a:rPr lang="en-GB" sz="2400" dirty="0" smtClean="0"/>
              <a:t> </a:t>
            </a:r>
            <a:r>
              <a:rPr lang="en-GB" sz="2400" dirty="0" err="1" smtClean="0"/>
              <a:t>thicéad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5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dirty="0" smtClean="0"/>
              <a:t>	</a:t>
            </a:r>
            <a:r>
              <a:rPr lang="en-GB" sz="3400" dirty="0" err="1" smtClean="0"/>
              <a:t>Ar</a:t>
            </a:r>
            <a:r>
              <a:rPr lang="en-GB" sz="3400" dirty="0" smtClean="0"/>
              <a:t> an </a:t>
            </a:r>
            <a:r>
              <a:rPr lang="en-GB" sz="3400" dirty="0" err="1" smtClean="0"/>
              <a:t>Aoine</a:t>
            </a:r>
            <a:r>
              <a:rPr lang="en-GB" sz="3400" dirty="0" smtClean="0"/>
              <a:t>, </a:t>
            </a:r>
            <a:r>
              <a:rPr lang="en-GB" sz="3400" dirty="0" err="1" smtClean="0"/>
              <a:t>i</a:t>
            </a:r>
            <a:r>
              <a:rPr lang="en-GB" sz="3400" dirty="0" smtClean="0"/>
              <a:t> </a:t>
            </a:r>
            <a:r>
              <a:rPr lang="en-GB" sz="3400" dirty="0" err="1" smtClean="0"/>
              <a:t>halla</a:t>
            </a:r>
            <a:r>
              <a:rPr lang="en-GB" sz="3400" dirty="0" smtClean="0"/>
              <a:t> </a:t>
            </a:r>
            <a:r>
              <a:rPr lang="en-GB" sz="3400" dirty="0" err="1" smtClean="0"/>
              <a:t>na</a:t>
            </a:r>
            <a:r>
              <a:rPr lang="en-GB" sz="3400" dirty="0" smtClean="0"/>
              <a:t> </a:t>
            </a:r>
            <a:r>
              <a:rPr lang="en-GB" sz="3400" dirty="0" err="1" smtClean="0"/>
              <a:t>scoile</a:t>
            </a:r>
            <a:r>
              <a:rPr lang="en-GB" sz="3400" dirty="0" smtClean="0"/>
              <a:t> </a:t>
            </a:r>
            <a:r>
              <a:rPr lang="en-GB" sz="3400" dirty="0" err="1" smtClean="0"/>
              <a:t>phioc</a:t>
            </a:r>
            <a:r>
              <a:rPr lang="en-GB" sz="3400" dirty="0" smtClean="0"/>
              <a:t> </a:t>
            </a:r>
            <a:r>
              <a:rPr lang="en-GB" sz="3400" dirty="0" err="1" smtClean="0"/>
              <a:t>siad</a:t>
            </a:r>
            <a:r>
              <a:rPr lang="en-GB" sz="3400" dirty="0" smtClean="0"/>
              <a:t> </a:t>
            </a:r>
            <a:r>
              <a:rPr lang="en-GB" sz="3400" dirty="0" err="1" smtClean="0"/>
              <a:t>m’ainm</a:t>
            </a:r>
            <a:r>
              <a:rPr lang="en-GB" sz="3400" dirty="0" smtClean="0"/>
              <a:t> as an </a:t>
            </a:r>
            <a:r>
              <a:rPr lang="en-GB" sz="3400" dirty="0" err="1" smtClean="0"/>
              <a:t>mbosca</a:t>
            </a:r>
            <a:r>
              <a:rPr lang="en-GB" sz="3400" dirty="0" smtClean="0"/>
              <a:t>. </a:t>
            </a:r>
            <a:r>
              <a:rPr lang="en-GB" sz="3400" dirty="0" err="1" smtClean="0"/>
              <a:t>Bhauigh</a:t>
            </a:r>
            <a:r>
              <a:rPr lang="en-GB" sz="3400" dirty="0" smtClean="0"/>
              <a:t> </a:t>
            </a:r>
            <a:r>
              <a:rPr lang="en-GB" sz="3400" dirty="0" err="1" smtClean="0"/>
              <a:t>mé</a:t>
            </a:r>
            <a:r>
              <a:rPr lang="en-GB" sz="3400" dirty="0" smtClean="0"/>
              <a:t> an </a:t>
            </a:r>
            <a:r>
              <a:rPr lang="en-GB" sz="3400" dirty="0" err="1" smtClean="0"/>
              <a:t>crannchur</a:t>
            </a:r>
            <a:r>
              <a:rPr lang="en-GB" sz="3400" dirty="0" smtClean="0"/>
              <a:t> </a:t>
            </a:r>
            <a:r>
              <a:rPr lang="en-GB" sz="3400" dirty="0" err="1" smtClean="0"/>
              <a:t>agus</a:t>
            </a:r>
            <a:r>
              <a:rPr lang="en-GB" sz="3400" dirty="0" smtClean="0"/>
              <a:t> </a:t>
            </a:r>
            <a:r>
              <a:rPr lang="en-GB" sz="3400" dirty="0" err="1" smtClean="0"/>
              <a:t>cúig</a:t>
            </a:r>
            <a:r>
              <a:rPr lang="en-GB" sz="3400" dirty="0" smtClean="0"/>
              <a:t> </a:t>
            </a:r>
            <a:r>
              <a:rPr lang="en-GB" sz="3400" dirty="0" err="1" smtClean="0"/>
              <a:t>chéad</a:t>
            </a:r>
            <a:r>
              <a:rPr lang="en-GB" sz="3400" dirty="0" smtClean="0"/>
              <a:t> euro. </a:t>
            </a:r>
            <a:r>
              <a:rPr lang="en-GB" sz="3400" dirty="0" err="1" smtClean="0"/>
              <a:t>Bhí</a:t>
            </a:r>
            <a:r>
              <a:rPr lang="en-GB" sz="3400" dirty="0" smtClean="0"/>
              <a:t> </a:t>
            </a:r>
            <a:r>
              <a:rPr lang="en-GB" sz="3400" dirty="0" err="1" smtClean="0"/>
              <a:t>mé</a:t>
            </a:r>
            <a:r>
              <a:rPr lang="en-GB" sz="3400" dirty="0" smtClean="0"/>
              <a:t> </a:t>
            </a:r>
            <a:r>
              <a:rPr lang="en-GB" sz="3400" dirty="0" err="1" smtClean="0"/>
              <a:t>ar</a:t>
            </a:r>
            <a:r>
              <a:rPr lang="en-GB" sz="3400" dirty="0" smtClean="0"/>
              <a:t> </a:t>
            </a:r>
            <a:r>
              <a:rPr lang="en-GB" sz="3400" dirty="0" err="1" smtClean="0"/>
              <a:t>scamall</a:t>
            </a:r>
            <a:r>
              <a:rPr lang="en-GB" sz="3400" dirty="0" smtClean="0"/>
              <a:t> a </a:t>
            </a:r>
            <a:r>
              <a:rPr lang="en-GB" sz="3400" dirty="0" err="1" smtClean="0"/>
              <a:t>naoi</a:t>
            </a:r>
            <a:r>
              <a:rPr lang="en-GB" sz="3400" dirty="0" smtClean="0"/>
              <a:t>! </a:t>
            </a:r>
            <a:r>
              <a:rPr lang="en-GB" sz="3400" dirty="0"/>
              <a:t>	</a:t>
            </a:r>
            <a:endParaRPr lang="en-GB" sz="34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GB" sz="3400" dirty="0"/>
              <a:t>	</a:t>
            </a:r>
            <a:r>
              <a:rPr lang="en-GB" sz="3400" dirty="0" smtClean="0"/>
              <a:t>Ag an </a:t>
            </a:r>
            <a:r>
              <a:rPr lang="en-GB" sz="3400" dirty="0" err="1" smtClean="0"/>
              <a:t>deireadh</a:t>
            </a:r>
            <a:r>
              <a:rPr lang="en-GB" sz="3400" dirty="0" smtClean="0"/>
              <a:t> </a:t>
            </a:r>
            <a:r>
              <a:rPr lang="en-GB" sz="3400" dirty="0" err="1" smtClean="0"/>
              <a:t>seachtaine</a:t>
            </a:r>
            <a:r>
              <a:rPr lang="en-GB" sz="3400" dirty="0" smtClean="0"/>
              <a:t>, </a:t>
            </a:r>
            <a:r>
              <a:rPr lang="en-GB" sz="3400" dirty="0" err="1" smtClean="0"/>
              <a:t>chuaigh</a:t>
            </a:r>
            <a:r>
              <a:rPr lang="en-GB" sz="3400" dirty="0" smtClean="0"/>
              <a:t> </a:t>
            </a:r>
            <a:r>
              <a:rPr lang="en-GB" sz="3400" dirty="0" err="1" smtClean="0"/>
              <a:t>mise</a:t>
            </a:r>
            <a:r>
              <a:rPr lang="en-GB" sz="3400" dirty="0" smtClean="0"/>
              <a:t> </a:t>
            </a:r>
            <a:r>
              <a:rPr lang="en-GB" sz="3400" dirty="0" err="1" smtClean="0"/>
              <a:t>agus</a:t>
            </a:r>
            <a:r>
              <a:rPr lang="en-GB" sz="3400" dirty="0" smtClean="0"/>
              <a:t> mo </a:t>
            </a:r>
            <a:r>
              <a:rPr lang="en-GB" sz="3400" dirty="0" err="1" smtClean="0"/>
              <a:t>dheartháir</a:t>
            </a:r>
            <a:r>
              <a:rPr lang="en-GB" sz="3400" dirty="0" smtClean="0"/>
              <a:t> </a:t>
            </a:r>
            <a:r>
              <a:rPr lang="en-GB" sz="3400" dirty="0" err="1" smtClean="0"/>
              <a:t>óg</a:t>
            </a:r>
            <a:r>
              <a:rPr lang="en-GB" sz="3400" dirty="0" smtClean="0"/>
              <a:t> Seamus go </a:t>
            </a:r>
            <a:r>
              <a:rPr lang="en-GB" sz="3400" dirty="0" err="1" smtClean="0"/>
              <a:t>dtí</a:t>
            </a:r>
            <a:r>
              <a:rPr lang="en-GB" sz="3400" dirty="0" smtClean="0"/>
              <a:t> an </a:t>
            </a:r>
            <a:r>
              <a:rPr lang="en-GB" sz="3400" dirty="0" err="1" smtClean="0"/>
              <a:t>zú</a:t>
            </a:r>
            <a:r>
              <a:rPr lang="en-GB" sz="3400" dirty="0"/>
              <a:t> </a:t>
            </a:r>
            <a:r>
              <a:rPr lang="en-GB" sz="3400" dirty="0" err="1" smtClean="0"/>
              <a:t>i</a:t>
            </a:r>
            <a:r>
              <a:rPr lang="en-GB" sz="3400" dirty="0" smtClean="0"/>
              <a:t> </a:t>
            </a:r>
            <a:r>
              <a:rPr lang="en-GB" sz="3400" dirty="0" err="1" smtClean="0"/>
              <a:t>mBaile</a:t>
            </a:r>
            <a:r>
              <a:rPr lang="en-GB" sz="3400" dirty="0" smtClean="0"/>
              <a:t> </a:t>
            </a:r>
            <a:r>
              <a:rPr lang="en-GB" sz="3400" dirty="0" err="1" smtClean="0"/>
              <a:t>Átha</a:t>
            </a:r>
            <a:r>
              <a:rPr lang="en-GB" sz="3400" dirty="0" smtClean="0"/>
              <a:t> </a:t>
            </a:r>
            <a:r>
              <a:rPr lang="en-GB" sz="3400" dirty="0" err="1" smtClean="0"/>
              <a:t>Cliath</a:t>
            </a:r>
            <a:r>
              <a:rPr lang="en-GB" sz="3400" dirty="0" smtClean="0"/>
              <a:t>. </a:t>
            </a:r>
            <a:r>
              <a:rPr lang="en-GB" sz="3400" dirty="0" err="1" smtClean="0"/>
              <a:t>Chonaic</a:t>
            </a:r>
            <a:r>
              <a:rPr lang="en-GB" sz="3400" dirty="0" smtClean="0"/>
              <a:t> </a:t>
            </a:r>
            <a:r>
              <a:rPr lang="en-GB" sz="3400" dirty="0" err="1" smtClean="0"/>
              <a:t>muid</a:t>
            </a:r>
            <a:r>
              <a:rPr lang="en-GB" sz="3400" dirty="0" smtClean="0"/>
              <a:t> </a:t>
            </a:r>
            <a:r>
              <a:rPr lang="en-GB" sz="3400" dirty="0" err="1" smtClean="0"/>
              <a:t>na</a:t>
            </a:r>
            <a:r>
              <a:rPr lang="en-GB" sz="3400" dirty="0" smtClean="0"/>
              <a:t> </a:t>
            </a:r>
            <a:r>
              <a:rPr lang="en-GB" sz="3400" dirty="0" err="1" smtClean="0"/>
              <a:t>hainmhithe</a:t>
            </a:r>
            <a:r>
              <a:rPr lang="en-GB" sz="3400" dirty="0" smtClean="0"/>
              <a:t>. Is </a:t>
            </a:r>
            <a:r>
              <a:rPr lang="en-GB" sz="3400" dirty="0" err="1" smtClean="0"/>
              <a:t>breá</a:t>
            </a:r>
            <a:r>
              <a:rPr lang="en-GB" sz="3400" dirty="0" smtClean="0"/>
              <a:t> le Seamus an </a:t>
            </a:r>
            <a:r>
              <a:rPr lang="en-GB" sz="3400" dirty="0" err="1" smtClean="0"/>
              <a:t>sioráf</a:t>
            </a:r>
            <a:r>
              <a:rPr lang="en-GB" sz="3400" dirty="0" smtClean="0"/>
              <a:t> ach is </a:t>
            </a:r>
            <a:r>
              <a:rPr lang="en-GB" sz="3400" dirty="0" err="1" smtClean="0"/>
              <a:t>fearr</a:t>
            </a:r>
            <a:r>
              <a:rPr lang="en-GB" sz="3400" dirty="0" smtClean="0"/>
              <a:t> </a:t>
            </a:r>
            <a:r>
              <a:rPr lang="en-GB" sz="3400" dirty="0" err="1" smtClean="0"/>
              <a:t>liom</a:t>
            </a:r>
            <a:r>
              <a:rPr lang="en-GB" sz="3400" dirty="0" smtClean="0"/>
              <a:t> an </a:t>
            </a:r>
            <a:r>
              <a:rPr lang="en-GB" sz="3400" dirty="0" err="1" smtClean="0"/>
              <a:t>séabhra</a:t>
            </a:r>
            <a:r>
              <a:rPr lang="en-GB" sz="34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3400" dirty="0"/>
              <a:t>	</a:t>
            </a:r>
            <a:r>
              <a:rPr lang="en-GB" sz="3400" dirty="0" smtClean="0"/>
              <a:t>Ina </a:t>
            </a:r>
            <a:r>
              <a:rPr lang="en-GB" sz="3400" dirty="0" err="1" smtClean="0"/>
              <a:t>dhiaidh</a:t>
            </a:r>
            <a:r>
              <a:rPr lang="en-GB" sz="3400" dirty="0" smtClean="0"/>
              <a:t> sin, </a:t>
            </a:r>
            <a:r>
              <a:rPr lang="en-GB" sz="3400" dirty="0" err="1" smtClean="0"/>
              <a:t>chuaigh</a:t>
            </a:r>
            <a:r>
              <a:rPr lang="en-GB" sz="3400" dirty="0" smtClean="0"/>
              <a:t> </a:t>
            </a:r>
            <a:r>
              <a:rPr lang="en-GB" sz="3400" dirty="0" err="1" smtClean="0"/>
              <a:t>mé</a:t>
            </a:r>
            <a:r>
              <a:rPr lang="en-GB" sz="3400" dirty="0" smtClean="0"/>
              <a:t> </a:t>
            </a:r>
            <a:r>
              <a:rPr lang="en-GB" sz="3400" dirty="0" err="1" smtClean="0"/>
              <a:t>ag</a:t>
            </a:r>
            <a:r>
              <a:rPr lang="en-GB" sz="3400" dirty="0" smtClean="0"/>
              <a:t> </a:t>
            </a:r>
            <a:r>
              <a:rPr lang="en-GB" sz="3400" dirty="0" err="1" smtClean="0"/>
              <a:t>siopadóireacht</a:t>
            </a:r>
            <a:r>
              <a:rPr lang="en-GB" sz="3400" dirty="0" smtClean="0"/>
              <a:t> </a:t>
            </a:r>
            <a:r>
              <a:rPr lang="en-GB" sz="3400" dirty="0" err="1" smtClean="0"/>
              <a:t>i</a:t>
            </a:r>
            <a:r>
              <a:rPr lang="en-GB" sz="3400" dirty="0" smtClean="0"/>
              <a:t> </a:t>
            </a:r>
            <a:r>
              <a:rPr lang="en-GB" sz="3400" dirty="0" err="1" smtClean="0"/>
              <a:t>Arnotts</a:t>
            </a:r>
            <a:r>
              <a:rPr lang="en-GB" sz="3400" dirty="0" smtClean="0"/>
              <a:t>, Clarks </a:t>
            </a:r>
            <a:r>
              <a:rPr lang="en-GB" sz="3400" dirty="0" err="1" smtClean="0"/>
              <a:t>agus</a:t>
            </a:r>
            <a:r>
              <a:rPr lang="en-GB" sz="3400" dirty="0" smtClean="0"/>
              <a:t> </a:t>
            </a:r>
            <a:r>
              <a:rPr lang="en-GB" sz="3400" dirty="0" err="1" smtClean="0"/>
              <a:t>Awear</a:t>
            </a:r>
            <a:r>
              <a:rPr lang="en-GB" sz="3400" dirty="0" smtClean="0"/>
              <a:t>. </a:t>
            </a:r>
            <a:r>
              <a:rPr lang="en-GB" sz="3400" dirty="0" err="1" smtClean="0"/>
              <a:t>Cheannaigh</a:t>
            </a:r>
            <a:r>
              <a:rPr lang="en-GB" sz="3400" dirty="0" smtClean="0"/>
              <a:t> </a:t>
            </a:r>
            <a:r>
              <a:rPr lang="en-GB" sz="3400" dirty="0" err="1" smtClean="0"/>
              <a:t>mé</a:t>
            </a:r>
            <a:r>
              <a:rPr lang="en-GB" sz="3400" dirty="0" smtClean="0"/>
              <a:t> </a:t>
            </a:r>
            <a:r>
              <a:rPr lang="en-GB" sz="3400" dirty="0" err="1" smtClean="0"/>
              <a:t>éadaí</a:t>
            </a:r>
            <a:r>
              <a:rPr lang="en-GB" sz="3400" dirty="0" smtClean="0"/>
              <a:t> </a:t>
            </a:r>
            <a:r>
              <a:rPr lang="en-GB" sz="3400" dirty="0" err="1" smtClean="0"/>
              <a:t>agus</a:t>
            </a:r>
            <a:r>
              <a:rPr lang="en-GB" sz="3400" dirty="0" smtClean="0"/>
              <a:t> </a:t>
            </a:r>
            <a:r>
              <a:rPr lang="en-GB" sz="3400" dirty="0" err="1" smtClean="0"/>
              <a:t>bróga</a:t>
            </a:r>
            <a:r>
              <a:rPr lang="en-GB" sz="3400" dirty="0" smtClean="0"/>
              <a:t> </a:t>
            </a:r>
            <a:r>
              <a:rPr lang="en-GB" sz="3400" dirty="0" err="1" smtClean="0"/>
              <a:t>nua</a:t>
            </a:r>
            <a:r>
              <a:rPr lang="en-GB" sz="3400" dirty="0" smtClean="0"/>
              <a:t> </a:t>
            </a:r>
            <a:r>
              <a:rPr lang="en-GB" sz="3400" dirty="0" err="1" smtClean="0"/>
              <a:t>agus</a:t>
            </a:r>
            <a:r>
              <a:rPr lang="en-GB" sz="3400" dirty="0" smtClean="0"/>
              <a:t> </a:t>
            </a:r>
            <a:r>
              <a:rPr lang="en-GB" sz="3400" dirty="0" err="1" smtClean="0"/>
              <a:t>bronntanas</a:t>
            </a:r>
            <a:r>
              <a:rPr lang="en-GB" sz="3400" dirty="0" smtClean="0"/>
              <a:t> do </a:t>
            </a:r>
            <a:r>
              <a:rPr lang="en-GB" sz="3400" dirty="0" err="1" smtClean="0"/>
              <a:t>Sheamus</a:t>
            </a:r>
            <a:r>
              <a:rPr lang="en-GB" sz="34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3400" dirty="0"/>
              <a:t>	</a:t>
            </a:r>
            <a:r>
              <a:rPr lang="en-GB" sz="3400" dirty="0" err="1" smtClean="0"/>
              <a:t>Bhuel</a:t>
            </a:r>
            <a:r>
              <a:rPr lang="en-GB" sz="3400" dirty="0"/>
              <a:t> </a:t>
            </a:r>
            <a:r>
              <a:rPr lang="en-GB" sz="3400" dirty="0" smtClean="0"/>
              <a:t>sin é mo </a:t>
            </a:r>
            <a:r>
              <a:rPr lang="en-GB" sz="3400" dirty="0" err="1" smtClean="0"/>
              <a:t>nuacht</a:t>
            </a:r>
            <a:r>
              <a:rPr lang="en-GB" sz="3400" dirty="0" smtClean="0"/>
              <a:t>.  </a:t>
            </a:r>
            <a:r>
              <a:rPr lang="en-GB" sz="3400" dirty="0" err="1" smtClean="0"/>
              <a:t>Scríobh</a:t>
            </a:r>
            <a:r>
              <a:rPr lang="en-GB" sz="3400" dirty="0" smtClean="0"/>
              <a:t> </a:t>
            </a:r>
            <a:r>
              <a:rPr lang="en-GB" sz="3400" dirty="0" err="1" smtClean="0"/>
              <a:t>ar</a:t>
            </a:r>
            <a:r>
              <a:rPr lang="en-GB" sz="3400" dirty="0" smtClean="0"/>
              <a:t> </a:t>
            </a:r>
            <a:r>
              <a:rPr lang="en-GB" sz="3400" dirty="0" err="1" smtClean="0"/>
              <a:t>ais</a:t>
            </a:r>
            <a:r>
              <a:rPr lang="en-GB" sz="3400" dirty="0" smtClean="0"/>
              <a:t> go </a:t>
            </a:r>
            <a:r>
              <a:rPr lang="en-GB" sz="3400" dirty="0" err="1" smtClean="0"/>
              <a:t>luath</a:t>
            </a:r>
            <a:r>
              <a:rPr lang="en-GB" sz="34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3400" dirty="0" smtClean="0"/>
              <a:t>			</a:t>
            </a:r>
            <a:r>
              <a:rPr lang="en-GB" sz="3400" dirty="0" err="1" smtClean="0"/>
              <a:t>Slán</a:t>
            </a:r>
            <a:r>
              <a:rPr lang="en-GB" sz="3400" dirty="0" smtClean="0"/>
              <a:t> go </a:t>
            </a:r>
            <a:r>
              <a:rPr lang="en-GB" sz="3400" dirty="0" err="1" smtClean="0"/>
              <a:t>fóill</a:t>
            </a:r>
            <a:r>
              <a:rPr lang="en-GB" sz="3400" dirty="0" smtClean="0"/>
              <a:t>,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3400" dirty="0"/>
              <a:t>	</a:t>
            </a:r>
            <a:r>
              <a:rPr lang="en-GB" sz="3400" dirty="0" smtClean="0"/>
              <a:t>			Tara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1306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121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Litir 2012</vt:lpstr>
      <vt:lpstr>PowerPoint Presentation</vt:lpstr>
      <vt:lpstr>Litir 2013</vt:lpstr>
      <vt:lpstr>PowerPoint Presentation</vt:lpstr>
      <vt:lpstr>Litir 2011 – foclóir / vocab</vt:lpstr>
      <vt:lpstr>PowerPoint Presentation</vt:lpstr>
      <vt:lpstr>Litir 2011 - samplach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Litir 2012</dc:title>
  <dc:creator>user</dc:creator>
  <cp:lastModifiedBy>user</cp:lastModifiedBy>
  <cp:revision>7</cp:revision>
  <dcterms:created xsi:type="dcterms:W3CDTF">2015-03-15T21:57:24Z</dcterms:created>
  <dcterms:modified xsi:type="dcterms:W3CDTF">2015-04-10T19:26:29Z</dcterms:modified>
</cp:coreProperties>
</file>