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1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2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4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1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0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1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92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39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24B5-2F09-48F3-B049-D3C9EE48F488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330FE-3F29-4EE3-B382-77E7C590F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8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</p:spPr>
        <p:txBody>
          <a:bodyPr>
            <a:noAutofit/>
          </a:bodyPr>
          <a:lstStyle/>
          <a:p>
            <a:r>
              <a:rPr lang="en-GB" sz="3600" b="1" dirty="0" err="1">
                <a:solidFill>
                  <a:prstClr val="black"/>
                </a:solidFill>
              </a:rPr>
              <a:t>Teachtaireacht</a:t>
            </a:r>
            <a:r>
              <a:rPr lang="en-GB" sz="3600" b="1" dirty="0">
                <a:solidFill>
                  <a:prstClr val="black"/>
                </a:solidFill>
              </a:rPr>
              <a:t> </a:t>
            </a:r>
            <a:r>
              <a:rPr lang="en-GB" sz="3600" b="1" dirty="0" err="1" smtClean="0">
                <a:solidFill>
                  <a:prstClr val="black"/>
                </a:solidFill>
              </a:rPr>
              <a:t>Ríomhphoist</a:t>
            </a:r>
            <a:r>
              <a:rPr lang="en-GB" sz="3600" b="1" dirty="0" smtClean="0">
                <a:solidFill>
                  <a:prstClr val="black"/>
                </a:solidFill>
              </a:rPr>
              <a:t> (email) – </a:t>
            </a:r>
            <a:r>
              <a:rPr lang="en-GB" sz="3600" b="1" dirty="0" err="1" smtClean="0">
                <a:solidFill>
                  <a:prstClr val="black"/>
                </a:solidFill>
              </a:rPr>
              <a:t>Ceist</a:t>
            </a:r>
            <a:r>
              <a:rPr lang="en-GB" sz="3600" b="1" dirty="0" smtClean="0">
                <a:solidFill>
                  <a:prstClr val="black"/>
                </a:solidFill>
              </a:rPr>
              <a:t> 5 (either this </a:t>
            </a:r>
            <a:r>
              <a:rPr lang="en-GB" sz="3600" b="1" u="sng" dirty="0" smtClean="0">
                <a:solidFill>
                  <a:prstClr val="black"/>
                </a:solidFill>
              </a:rPr>
              <a:t>or</a:t>
            </a:r>
            <a:r>
              <a:rPr lang="en-GB" sz="3600" b="1" dirty="0" smtClean="0">
                <a:solidFill>
                  <a:prstClr val="black"/>
                </a:solidFill>
              </a:rPr>
              <a:t> a blag will come up)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 err="1" smtClean="0"/>
              <a:t>Neasa</a:t>
            </a:r>
            <a:r>
              <a:rPr lang="en-GB" dirty="0" smtClean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mise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Séamas</a:t>
            </a:r>
            <a:r>
              <a:rPr lang="en-GB" dirty="0" smtClean="0"/>
              <a:t> ag </a:t>
            </a:r>
            <a:r>
              <a:rPr lang="en-GB" dirty="0" err="1" smtClean="0"/>
              <a:t>féachaint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teilifís</a:t>
            </a:r>
            <a:r>
              <a:rPr lang="en-GB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fuair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/>
              <a:t> </a:t>
            </a:r>
            <a:r>
              <a:rPr lang="en-GB" dirty="0" smtClean="0"/>
              <a:t> do </a:t>
            </a:r>
            <a:r>
              <a:rPr lang="en-GB" dirty="0" err="1" smtClean="0"/>
              <a:t>chuireadh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ríomhphoist</a:t>
            </a:r>
            <a:r>
              <a:rPr lang="en-GB" dirty="0" smtClean="0"/>
              <a:t> </a:t>
            </a:r>
            <a:r>
              <a:rPr lang="en-GB" dirty="0" err="1" smtClean="0"/>
              <a:t>dul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</a:t>
            </a:r>
            <a:r>
              <a:rPr lang="en-GB" dirty="0" err="1" smtClean="0"/>
              <a:t>chóisir</a:t>
            </a:r>
            <a:r>
              <a:rPr lang="en-GB" dirty="0" smtClean="0"/>
              <a:t> </a:t>
            </a:r>
            <a:r>
              <a:rPr lang="en-GB" dirty="0" err="1" smtClean="0"/>
              <a:t>oíche</a:t>
            </a:r>
            <a:r>
              <a:rPr lang="en-GB" dirty="0" smtClean="0"/>
              <a:t> </a:t>
            </a:r>
            <a:r>
              <a:rPr lang="en-GB" dirty="0" err="1" smtClean="0"/>
              <a:t>Dé</a:t>
            </a:r>
            <a:r>
              <a:rPr lang="en-GB" dirty="0" smtClean="0"/>
              <a:t> </a:t>
            </a:r>
            <a:r>
              <a:rPr lang="en-GB" dirty="0" err="1" smtClean="0"/>
              <a:t>Sathairn</a:t>
            </a:r>
            <a:r>
              <a:rPr lang="en-GB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 smtClean="0"/>
              <a:t>Beidh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ag an </a:t>
            </a:r>
            <a:r>
              <a:rPr lang="en-GB" dirty="0" err="1" smtClean="0"/>
              <a:t>gcóisir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beidh</a:t>
            </a:r>
            <a:r>
              <a:rPr lang="en-GB" dirty="0" smtClean="0"/>
              <a:t> an </a:t>
            </a:r>
            <a:r>
              <a:rPr lang="en-GB" dirty="0" err="1" smtClean="0"/>
              <a:t>chraic</a:t>
            </a:r>
            <a:r>
              <a:rPr lang="en-GB" dirty="0" smtClean="0"/>
              <a:t> </a:t>
            </a:r>
            <a:r>
              <a:rPr lang="en-GB" dirty="0" err="1" smtClean="0"/>
              <a:t>nócha</a:t>
            </a:r>
            <a:r>
              <a:rPr lang="en-GB" dirty="0" smtClean="0"/>
              <a:t> le </a:t>
            </a:r>
            <a:r>
              <a:rPr lang="en-GB" dirty="0" err="1" smtClean="0"/>
              <a:t>canadh</a:t>
            </a:r>
            <a:r>
              <a:rPr lang="en-GB" dirty="0" smtClean="0"/>
              <a:t>, </a:t>
            </a:r>
            <a:r>
              <a:rPr lang="en-GB" dirty="0" err="1" smtClean="0"/>
              <a:t>damhsa</a:t>
            </a:r>
            <a:r>
              <a:rPr lang="en-GB" dirty="0" smtClean="0"/>
              <a:t>, </a:t>
            </a:r>
            <a:r>
              <a:rPr lang="en-GB" dirty="0" err="1" smtClean="0"/>
              <a:t>bia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deochanna</a:t>
            </a:r>
            <a:r>
              <a:rPr lang="en-GB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ag </a:t>
            </a:r>
            <a:r>
              <a:rPr lang="en-GB" dirty="0" err="1" smtClean="0"/>
              <a:t>súil</a:t>
            </a:r>
            <a:r>
              <a:rPr lang="en-GB" dirty="0" smtClean="0"/>
              <a:t> go </a:t>
            </a:r>
            <a:r>
              <a:rPr lang="en-GB" dirty="0" err="1" smtClean="0"/>
              <a:t>mór</a:t>
            </a:r>
            <a:r>
              <a:rPr lang="en-GB" dirty="0" smtClean="0"/>
              <a:t> leis.</a:t>
            </a:r>
          </a:p>
          <a:p>
            <a:pPr marL="0" indent="0">
              <a:buNone/>
            </a:pPr>
            <a:r>
              <a:rPr lang="en-GB" dirty="0" err="1" smtClean="0"/>
              <a:t>Feicfidh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Dé</a:t>
            </a:r>
            <a:r>
              <a:rPr lang="en-GB" dirty="0" smtClean="0"/>
              <a:t> </a:t>
            </a:r>
            <a:r>
              <a:rPr lang="en-GB" dirty="0" err="1" smtClean="0"/>
              <a:t>Sathairn</a:t>
            </a:r>
            <a:r>
              <a:rPr lang="en-GB" dirty="0" smtClean="0"/>
              <a:t> </a:t>
            </a:r>
            <a:r>
              <a:rPr lang="en-GB" dirty="0" err="1" smtClean="0"/>
              <a:t>thú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sz="3500" dirty="0" err="1" smtClean="0">
                <a:latin typeface="Brush Script MT" panose="03060802040406070304" pitchFamily="66" charset="0"/>
              </a:rPr>
              <a:t>Bairbre</a:t>
            </a:r>
            <a:endParaRPr lang="en-GB" sz="3500" dirty="0" smtClean="0">
              <a:latin typeface="Brush Script MT" panose="030608020404060703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3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 err="1" smtClean="0"/>
              <a:t>Phóil</a:t>
            </a:r>
            <a:r>
              <a:rPr lang="en-GB" dirty="0" smtClean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ag </a:t>
            </a:r>
            <a:r>
              <a:rPr lang="en-GB" dirty="0" err="1" smtClean="0"/>
              <a:t>féachaint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teilifís</a:t>
            </a:r>
            <a:r>
              <a:rPr lang="en-GB" dirty="0" smtClean="0"/>
              <a:t> le mo </a:t>
            </a:r>
            <a:r>
              <a:rPr lang="en-GB" dirty="0" err="1" smtClean="0"/>
              <a:t>dheartháir</a:t>
            </a:r>
            <a:r>
              <a:rPr lang="en-GB" dirty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fuair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do </a:t>
            </a:r>
            <a:r>
              <a:rPr lang="en-GB" dirty="0" err="1" smtClean="0"/>
              <a:t>chuireadh</a:t>
            </a:r>
            <a:r>
              <a:rPr lang="en-GB" dirty="0" smtClean="0"/>
              <a:t> </a:t>
            </a:r>
            <a:r>
              <a:rPr lang="en-GB" dirty="0" err="1" smtClean="0"/>
              <a:t>chuig</a:t>
            </a:r>
            <a:r>
              <a:rPr lang="en-GB" dirty="0" smtClean="0"/>
              <a:t> </a:t>
            </a:r>
            <a:r>
              <a:rPr lang="en-GB" dirty="0" err="1" smtClean="0"/>
              <a:t>ceolchoirm</a:t>
            </a:r>
            <a:r>
              <a:rPr lang="en-GB" dirty="0" smtClean="0"/>
              <a:t> Ed </a:t>
            </a:r>
            <a:r>
              <a:rPr lang="en-GB" dirty="0" err="1" smtClean="0"/>
              <a:t>Sheeran</a:t>
            </a:r>
            <a:r>
              <a:rPr lang="en-GB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Is </a:t>
            </a:r>
            <a:r>
              <a:rPr lang="en-GB" dirty="0" err="1" smtClean="0"/>
              <a:t>aoibhinn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 Ed </a:t>
            </a:r>
            <a:r>
              <a:rPr lang="en-GB" dirty="0" err="1" smtClean="0"/>
              <a:t>Sheeran</a:t>
            </a:r>
            <a:r>
              <a:rPr lang="en-GB" dirty="0" smtClean="0"/>
              <a:t>. </a:t>
            </a:r>
            <a:r>
              <a:rPr lang="en-GB" dirty="0" err="1" smtClean="0"/>
              <a:t>Beidh</a:t>
            </a:r>
            <a:r>
              <a:rPr lang="en-GB" dirty="0" smtClean="0"/>
              <a:t> an bus ag </a:t>
            </a:r>
            <a:r>
              <a:rPr lang="en-GB" dirty="0" err="1" smtClean="0"/>
              <a:t>dul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cúig</a:t>
            </a:r>
            <a:r>
              <a:rPr lang="en-GB" dirty="0" smtClean="0"/>
              <a:t> a </a:t>
            </a:r>
            <a:r>
              <a:rPr lang="en-GB" dirty="0" err="1" smtClean="0"/>
              <a:t>chlog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beidh</a:t>
            </a:r>
            <a:r>
              <a:rPr lang="en-GB" dirty="0" smtClean="0"/>
              <a:t> an t-</a:t>
            </a:r>
            <a:r>
              <a:rPr lang="en-GB" dirty="0" err="1" smtClean="0"/>
              <a:t>atmaisféar</a:t>
            </a:r>
            <a:r>
              <a:rPr lang="en-GB" dirty="0" smtClean="0"/>
              <a:t> </a:t>
            </a:r>
            <a:r>
              <a:rPr lang="en-GB" dirty="0" err="1" smtClean="0"/>
              <a:t>leictreach</a:t>
            </a:r>
            <a:r>
              <a:rPr lang="en-GB" dirty="0" smtClean="0"/>
              <a:t> ag an </a:t>
            </a:r>
            <a:r>
              <a:rPr lang="en-GB" dirty="0" err="1" smtClean="0"/>
              <a:t>gceolchoirm</a:t>
            </a:r>
            <a:r>
              <a:rPr lang="en-GB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ag </a:t>
            </a:r>
            <a:r>
              <a:rPr lang="en-GB" dirty="0" err="1" smtClean="0"/>
              <a:t>súil</a:t>
            </a:r>
            <a:r>
              <a:rPr lang="en-GB" dirty="0" smtClean="0"/>
              <a:t> go </a:t>
            </a:r>
            <a:r>
              <a:rPr lang="en-GB" dirty="0" err="1" smtClean="0"/>
              <a:t>mór</a:t>
            </a:r>
            <a:r>
              <a:rPr lang="en-GB" dirty="0" smtClean="0"/>
              <a:t> leis.</a:t>
            </a:r>
          </a:p>
          <a:p>
            <a:pPr marL="0" indent="0">
              <a:buNone/>
            </a:pPr>
            <a:r>
              <a:rPr lang="en-GB" dirty="0" err="1" smtClean="0"/>
              <a:t>Feicfidh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thú</a:t>
            </a:r>
            <a:r>
              <a:rPr lang="en-GB" dirty="0" smtClean="0"/>
              <a:t> </a:t>
            </a:r>
            <a:r>
              <a:rPr lang="en-GB" dirty="0" err="1" smtClean="0"/>
              <a:t>Dé</a:t>
            </a:r>
            <a:r>
              <a:rPr lang="en-GB" dirty="0" smtClean="0"/>
              <a:t> </a:t>
            </a:r>
            <a:r>
              <a:rPr lang="en-GB" dirty="0" err="1" smtClean="0"/>
              <a:t>Sathairn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sz="3500" dirty="0" err="1" smtClean="0">
                <a:latin typeface="Brush Script MT" panose="03060802040406070304" pitchFamily="66" charset="0"/>
              </a:rPr>
              <a:t>Cáit</a:t>
            </a:r>
            <a:endParaRPr lang="en-GB" sz="35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3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Páipéar</a:t>
            </a:r>
            <a:r>
              <a:rPr lang="en-GB" b="1" dirty="0" smtClean="0"/>
              <a:t> </a:t>
            </a:r>
            <a:r>
              <a:rPr lang="en-GB" b="1" dirty="0" err="1" smtClean="0"/>
              <a:t>Samplach</a:t>
            </a:r>
            <a:r>
              <a:rPr lang="en-GB" b="1" dirty="0" smtClean="0"/>
              <a:t> 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 Aoife,</a:t>
            </a:r>
          </a:p>
          <a:p>
            <a:pPr marL="0" indent="0">
              <a:buNone/>
            </a:pP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do teach </a:t>
            </a:r>
            <a:r>
              <a:rPr lang="en-GB" dirty="0" err="1" smtClean="0"/>
              <a:t>inniu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sé</a:t>
            </a:r>
            <a:r>
              <a:rPr lang="en-GB" dirty="0" smtClean="0"/>
              <a:t> a </a:t>
            </a:r>
            <a:r>
              <a:rPr lang="en-GB" dirty="0" err="1" smtClean="0"/>
              <a:t>chlog</a:t>
            </a:r>
            <a:r>
              <a:rPr lang="en-GB" dirty="0" smtClean="0"/>
              <a:t>. </a:t>
            </a:r>
            <a:r>
              <a:rPr lang="en-GB" dirty="0" err="1" smtClean="0"/>
              <a:t>D’oscail</a:t>
            </a:r>
            <a:r>
              <a:rPr lang="en-GB" dirty="0" smtClean="0"/>
              <a:t> do </a:t>
            </a:r>
            <a:r>
              <a:rPr lang="en-GB" dirty="0" err="1" smtClean="0"/>
              <a:t>bhauchaill</a:t>
            </a:r>
            <a:r>
              <a:rPr lang="en-GB" dirty="0" smtClean="0"/>
              <a:t> </a:t>
            </a:r>
            <a:r>
              <a:rPr lang="en-GB" dirty="0" err="1" smtClean="0"/>
              <a:t>chara</a:t>
            </a:r>
            <a:r>
              <a:rPr lang="en-GB" dirty="0" smtClean="0"/>
              <a:t> Cormac an </a:t>
            </a:r>
            <a:r>
              <a:rPr lang="en-GB" dirty="0" err="1" smtClean="0"/>
              <a:t>doras</a:t>
            </a:r>
            <a:r>
              <a:rPr lang="en-GB" dirty="0" smtClean="0"/>
              <a:t>. </a:t>
            </a:r>
            <a:r>
              <a:rPr lang="en-GB" dirty="0" err="1" smtClean="0"/>
              <a:t>Dúirt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“</a:t>
            </a:r>
            <a:r>
              <a:rPr lang="en-GB" dirty="0" err="1" smtClean="0"/>
              <a:t>Níl</a:t>
            </a:r>
            <a:r>
              <a:rPr lang="en-GB" dirty="0" smtClean="0"/>
              <a:t> </a:t>
            </a:r>
            <a:r>
              <a:rPr lang="en-GB" dirty="0"/>
              <a:t>A</a:t>
            </a:r>
            <a:r>
              <a:rPr lang="en-GB" dirty="0" smtClean="0"/>
              <a:t>oife </a:t>
            </a:r>
            <a:r>
              <a:rPr lang="en-GB" dirty="0" err="1" smtClean="0"/>
              <a:t>anseo</a:t>
            </a:r>
            <a:r>
              <a:rPr lang="en-GB" dirty="0" smtClean="0"/>
              <a:t>.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amach</a:t>
            </a:r>
            <a:r>
              <a:rPr lang="en-GB" dirty="0" smtClean="0"/>
              <a:t>!”. </a:t>
            </a:r>
            <a:r>
              <a:rPr lang="en-GB" dirty="0" err="1" smtClean="0"/>
              <a:t>Bhris</a:t>
            </a:r>
            <a:r>
              <a:rPr lang="en-GB" dirty="0" smtClean="0"/>
              <a:t> mo </a:t>
            </a:r>
            <a:r>
              <a:rPr lang="en-GB" dirty="0" err="1" smtClean="0"/>
              <a:t>chroí</a:t>
            </a:r>
            <a:r>
              <a:rPr lang="en-GB" dirty="0" smtClean="0"/>
              <a:t>. </a:t>
            </a:r>
            <a:r>
              <a:rPr lang="en-GB" dirty="0" err="1" smtClean="0"/>
              <a:t>Anois</a:t>
            </a:r>
            <a:r>
              <a:rPr lang="en-GB" dirty="0" smtClean="0"/>
              <a:t> 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phictiúrlann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m’aonar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caoineadh</a:t>
            </a:r>
            <a:r>
              <a:rPr lang="en-GB" dirty="0" smtClean="0"/>
              <a:t> le </a:t>
            </a:r>
            <a:r>
              <a:rPr lang="en-GB" dirty="0" err="1" smtClean="0"/>
              <a:t>grán</a:t>
            </a:r>
            <a:r>
              <a:rPr lang="en-GB" dirty="0" smtClean="0"/>
              <a:t> </a:t>
            </a:r>
            <a:r>
              <a:rPr lang="en-GB" dirty="0" err="1" smtClean="0"/>
              <a:t>rósta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Coca-Cola. </a:t>
            </a:r>
          </a:p>
          <a:p>
            <a:pPr marL="0" indent="0">
              <a:buNone/>
            </a:pPr>
            <a:r>
              <a:rPr lang="en-GB" dirty="0" smtClean="0"/>
              <a:t>Is </a:t>
            </a:r>
            <a:r>
              <a:rPr lang="en-GB" dirty="0" err="1" smtClean="0"/>
              <a:t>fuath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 </a:t>
            </a:r>
            <a:r>
              <a:rPr lang="en-GB" dirty="0" err="1" smtClean="0"/>
              <a:t>thú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dirty="0" err="1" smtClean="0"/>
              <a:t>Tomás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79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EDCO – </a:t>
            </a:r>
            <a:r>
              <a:rPr lang="en-GB" b="1" dirty="0" err="1" smtClean="0"/>
              <a:t>Páipéar</a:t>
            </a:r>
            <a:r>
              <a:rPr lang="en-GB" b="1" dirty="0" smtClean="0"/>
              <a:t> </a:t>
            </a:r>
            <a:r>
              <a:rPr lang="en-GB" b="1" dirty="0" err="1" smtClean="0"/>
              <a:t>Samplach</a:t>
            </a:r>
            <a:r>
              <a:rPr lang="en-GB" b="1" dirty="0" smtClean="0"/>
              <a:t> 6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 err="1" smtClean="0"/>
              <a:t>Úna</a:t>
            </a:r>
            <a:r>
              <a:rPr lang="en-GB" dirty="0" smtClean="0"/>
              <a:t>, </a:t>
            </a:r>
          </a:p>
          <a:p>
            <a:pPr marL="0" indent="0">
              <a:buNone/>
            </a:pPr>
            <a:r>
              <a:rPr lang="en-GB" dirty="0" err="1" smtClean="0"/>
              <a:t>Conas</a:t>
            </a:r>
            <a:r>
              <a:rPr lang="en-GB" dirty="0" smtClean="0"/>
              <a:t> </a:t>
            </a:r>
            <a:r>
              <a:rPr lang="en-GB" dirty="0" err="1" smtClean="0"/>
              <a:t>atá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r>
              <a:rPr lang="en-GB" dirty="0" smtClean="0"/>
              <a:t>?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</a:t>
            </a:r>
            <a:r>
              <a:rPr lang="en-GB" dirty="0" err="1" smtClean="0"/>
              <a:t>Xtravision</a:t>
            </a:r>
            <a:r>
              <a:rPr lang="en-GB" dirty="0" smtClean="0"/>
              <a:t> </a:t>
            </a:r>
            <a:r>
              <a:rPr lang="en-GB" dirty="0" err="1" smtClean="0"/>
              <a:t>inniu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cheannaigh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DVD </a:t>
            </a:r>
            <a:r>
              <a:rPr lang="en-GB" dirty="0" err="1" smtClean="0"/>
              <a:t>nua</a:t>
            </a:r>
            <a:r>
              <a:rPr lang="en-GB" dirty="0" smtClean="0"/>
              <a:t> James Bond </a:t>
            </a:r>
            <a:r>
              <a:rPr lang="en-GB" dirty="0" err="1" smtClean="0"/>
              <a:t>agus</a:t>
            </a:r>
            <a:r>
              <a:rPr lang="en-GB" dirty="0" smtClean="0"/>
              <a:t> Quantum of Solace. 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go </a:t>
            </a:r>
            <a:r>
              <a:rPr lang="en-GB" dirty="0" err="1" smtClean="0"/>
              <a:t>hiontach</a:t>
            </a:r>
            <a:r>
              <a:rPr lang="en-GB" dirty="0" smtClean="0"/>
              <a:t>! </a:t>
            </a:r>
            <a:r>
              <a:rPr lang="en-GB" dirty="0" err="1" smtClean="0"/>
              <a:t>Shiúil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do </a:t>
            </a:r>
            <a:r>
              <a:rPr lang="en-GB" dirty="0" err="1" smtClean="0"/>
              <a:t>theach</a:t>
            </a:r>
            <a:r>
              <a:rPr lang="en-GB" dirty="0" smtClean="0"/>
              <a:t> leis an DVD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cnag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doras</a:t>
            </a:r>
            <a:r>
              <a:rPr lang="en-GB" dirty="0" smtClean="0"/>
              <a:t> ach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aon</a:t>
            </a:r>
            <a:r>
              <a:rPr lang="en-GB" dirty="0" smtClean="0"/>
              <a:t> </a:t>
            </a:r>
            <a:r>
              <a:rPr lang="en-GB" dirty="0" err="1" smtClean="0"/>
              <a:t>duine</a:t>
            </a:r>
            <a:r>
              <a:rPr lang="en-GB" dirty="0" smtClean="0"/>
              <a:t> </a:t>
            </a:r>
            <a:r>
              <a:rPr lang="en-GB" dirty="0" err="1" smtClean="0"/>
              <a:t>istigh</a:t>
            </a:r>
            <a:r>
              <a:rPr lang="en-GB" dirty="0" smtClean="0"/>
              <a:t>.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mhaith</a:t>
            </a:r>
            <a:r>
              <a:rPr lang="en-GB" dirty="0" smtClean="0"/>
              <a:t> </a:t>
            </a:r>
            <a:r>
              <a:rPr lang="en-GB" dirty="0" err="1" smtClean="0"/>
              <a:t>leat</a:t>
            </a:r>
            <a:r>
              <a:rPr lang="en-GB" dirty="0" smtClean="0"/>
              <a:t> </a:t>
            </a:r>
            <a:r>
              <a:rPr lang="en-GB" dirty="0" err="1" smtClean="0"/>
              <a:t>féachaint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DVD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Satharn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Feicfidh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thú</a:t>
            </a:r>
            <a:r>
              <a:rPr lang="en-GB" dirty="0" smtClean="0"/>
              <a:t> </a:t>
            </a:r>
            <a:r>
              <a:rPr lang="en-GB" dirty="0" err="1" smtClean="0"/>
              <a:t>níos</a:t>
            </a:r>
            <a:r>
              <a:rPr lang="en-GB" dirty="0" smtClean="0"/>
              <a:t> </a:t>
            </a:r>
            <a:r>
              <a:rPr lang="en-GB" dirty="0" err="1" smtClean="0"/>
              <a:t>déanaí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dirty="0" err="1" smtClean="0"/>
              <a:t>Seán</a:t>
            </a:r>
            <a:r>
              <a:rPr lang="en-GB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7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Teachtaireacht Ríomhphoist (email) – Ceist 5 (either this or a blag will come up)</vt:lpstr>
      <vt:lpstr>PowerPoint Presentation</vt:lpstr>
      <vt:lpstr>Páipéar Samplach 3</vt:lpstr>
      <vt:lpstr>EDCO – Páipéar Samplach 6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Teachtaireacht Ríomhphoist (email) – Ceist 5 (either this or a blag will come up)</dc:title>
  <dc:creator>user</dc:creator>
  <cp:lastModifiedBy>user</cp:lastModifiedBy>
  <cp:revision>5</cp:revision>
  <dcterms:created xsi:type="dcterms:W3CDTF">2015-02-05T21:25:47Z</dcterms:created>
  <dcterms:modified xsi:type="dcterms:W3CDTF">2015-04-27T18:36:18Z</dcterms:modified>
</cp:coreProperties>
</file>